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sldIdLst>
    <p:sldId id="7440" r:id="rId5"/>
    <p:sldId id="256" r:id="rId6"/>
    <p:sldId id="7442" r:id="rId7"/>
    <p:sldId id="7444" r:id="rId8"/>
    <p:sldId id="7446" r:id="rId9"/>
    <p:sldId id="263" r:id="rId10"/>
    <p:sldId id="7452" r:id="rId11"/>
    <p:sldId id="7430" r:id="rId12"/>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75" userDrawn="1">
          <p15:clr>
            <a:srgbClr val="A4A3A4"/>
          </p15:clr>
        </p15:guide>
        <p15:guide id="2" pos="166" userDrawn="1">
          <p15:clr>
            <a:srgbClr val="A4A3A4"/>
          </p15:clr>
        </p15:guide>
        <p15:guide id="3" orient="horz" pos="2455" userDrawn="1">
          <p15:clr>
            <a:srgbClr val="A4A3A4"/>
          </p15:clr>
        </p15:guide>
        <p15:guide id="4" orient="horz" pos="2659" userDrawn="1">
          <p15:clr>
            <a:srgbClr val="A4A3A4"/>
          </p15:clr>
        </p15:guide>
        <p15:guide id="6" pos="1753" userDrawn="1">
          <p15:clr>
            <a:srgbClr val="A4A3A4"/>
          </p15:clr>
        </p15:guide>
        <p15:guide id="7" pos="7491" userDrawn="1">
          <p15:clr>
            <a:srgbClr val="A4A3A4"/>
          </p15:clr>
        </p15:guide>
        <p15:guide id="8" pos="1028" userDrawn="1">
          <p15:clr>
            <a:srgbClr val="A4A3A4"/>
          </p15:clr>
        </p15:guide>
        <p15:guide id="9" orient="horz" pos="4110" userDrawn="1">
          <p15:clr>
            <a:srgbClr val="A4A3A4"/>
          </p15:clr>
        </p15:guide>
        <p15:guide id="10" orient="horz" pos="981" userDrawn="1">
          <p15:clr>
            <a:srgbClr val="A4A3A4"/>
          </p15:clr>
        </p15:guide>
        <p15:guide id="11" pos="3999" userDrawn="1">
          <p15:clr>
            <a:srgbClr val="A4A3A4"/>
          </p15:clr>
        </p15:guide>
        <p15:guide id="12" orient="horz" pos="163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EC37C2F-0F85-A130-B8F4-35D9AA012AF1}" name="Mauricio Alfonso Apparcel Salazar" initials="MAAS" userId="S::mapparcels@GRUPOCGE.CL::d3f48f21-e4ab-41fd-93b0-35eac2157fe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8E2"/>
    <a:srgbClr val="3A8EAB"/>
    <a:srgbClr val="001688"/>
    <a:srgbClr val="F3FBFE"/>
    <a:srgbClr val="00B450"/>
    <a:srgbClr val="F52535"/>
    <a:srgbClr val="F38B01"/>
    <a:srgbClr val="0116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99CB79-B1AA-5845-A35D-AC8FBE11A745}" v="191" dt="2026-06-02T21:26:29.504"/>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Estilo claro 2 - Acento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316"/>
    <p:restoredTop sz="96327"/>
  </p:normalViewPr>
  <p:slideViewPr>
    <p:cSldViewPr snapToGrid="0">
      <p:cViewPr varScale="1">
        <p:scale>
          <a:sx n="111" d="100"/>
          <a:sy n="111" d="100"/>
        </p:scale>
        <p:origin x="744" y="78"/>
      </p:cViewPr>
      <p:guideLst>
        <p:guide orient="horz" pos="1275"/>
        <p:guide pos="166"/>
        <p:guide orient="horz" pos="2455"/>
        <p:guide orient="horz" pos="2659"/>
        <p:guide pos="1753"/>
        <p:guide pos="7491"/>
        <p:guide pos="1028"/>
        <p:guide orient="horz" pos="4110"/>
        <p:guide orient="horz" pos="981"/>
        <p:guide pos="3999"/>
        <p:guide orient="horz" pos="163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mina Rodríguez" userId="60b6484b-226c-4197-bdda-efb24c9bfca8" providerId="ADAL" clId="{B4CF08E1-DC66-553D-A0C1-A3B994EDAB73}"/>
    <pc:docChg chg="undo custSel addSld delSld modSld modMainMaster modNotesMaster">
      <pc:chgData name="Romina Rodríguez" userId="60b6484b-226c-4197-bdda-efb24c9bfca8" providerId="ADAL" clId="{B4CF08E1-DC66-553D-A0C1-A3B994EDAB73}" dt="2026-06-02T21:27:06.006" v="896" actId="1076"/>
      <pc:docMkLst>
        <pc:docMk/>
      </pc:docMkLst>
      <pc:sldChg chg="addSp delSp modSp mod">
        <pc:chgData name="Romina Rodríguez" userId="60b6484b-226c-4197-bdda-efb24c9bfca8" providerId="ADAL" clId="{B4CF08E1-DC66-553D-A0C1-A3B994EDAB73}" dt="2026-06-02T21:03:20.761" v="742" actId="207"/>
        <pc:sldMkLst>
          <pc:docMk/>
          <pc:sldMk cId="2750923779" sldId="256"/>
        </pc:sldMkLst>
        <pc:spChg chg="mod">
          <ac:chgData name="Romina Rodríguez" userId="60b6484b-226c-4197-bdda-efb24c9bfca8" providerId="ADAL" clId="{B4CF08E1-DC66-553D-A0C1-A3B994EDAB73}" dt="2026-06-02T20:20:38.225" v="59" actId="14100"/>
          <ac:spMkLst>
            <pc:docMk/>
            <pc:sldMk cId="2750923779" sldId="256"/>
            <ac:spMk id="3" creationId="{24E22488-96DB-4E53-BE3B-BE6F73280B54}"/>
          </ac:spMkLst>
        </pc:spChg>
        <pc:spChg chg="add del mod">
          <ac:chgData name="Romina Rodríguez" userId="60b6484b-226c-4197-bdda-efb24c9bfca8" providerId="ADAL" clId="{B4CF08E1-DC66-553D-A0C1-A3B994EDAB73}" dt="2026-06-02T20:18:37.971" v="37" actId="478"/>
          <ac:spMkLst>
            <pc:docMk/>
            <pc:sldMk cId="2750923779" sldId="256"/>
            <ac:spMk id="5" creationId="{45D04044-FA6F-3F6A-54BA-3DA0D225C5F4}"/>
          </ac:spMkLst>
        </pc:spChg>
        <pc:spChg chg="mod">
          <ac:chgData name="Romina Rodríguez" userId="60b6484b-226c-4197-bdda-efb24c9bfca8" providerId="ADAL" clId="{B4CF08E1-DC66-553D-A0C1-A3B994EDAB73}" dt="2026-06-02T20:15:49.948" v="27" actId="113"/>
          <ac:spMkLst>
            <pc:docMk/>
            <pc:sldMk cId="2750923779" sldId="256"/>
            <ac:spMk id="7" creationId="{912C2ACE-C75B-B4AD-7C09-DE5B14AE780B}"/>
          </ac:spMkLst>
        </pc:spChg>
        <pc:spChg chg="add mod">
          <ac:chgData name="Romina Rodríguez" userId="60b6484b-226c-4197-bdda-efb24c9bfca8" providerId="ADAL" clId="{B4CF08E1-DC66-553D-A0C1-A3B994EDAB73}" dt="2026-06-02T20:30:27.759" v="139" actId="1076"/>
          <ac:spMkLst>
            <pc:docMk/>
            <pc:sldMk cId="2750923779" sldId="256"/>
            <ac:spMk id="8" creationId="{341CA9C7-52A0-E7F6-F3F5-06569CA01A68}"/>
          </ac:spMkLst>
        </pc:spChg>
        <pc:spChg chg="add mod">
          <ac:chgData name="Romina Rodríguez" userId="60b6484b-226c-4197-bdda-efb24c9bfca8" providerId="ADAL" clId="{B4CF08E1-DC66-553D-A0C1-A3B994EDAB73}" dt="2026-06-02T20:30:27.759" v="139" actId="1076"/>
          <ac:spMkLst>
            <pc:docMk/>
            <pc:sldMk cId="2750923779" sldId="256"/>
            <ac:spMk id="9" creationId="{3478A9E5-E827-E02C-C2CA-CE54875FA631}"/>
          </ac:spMkLst>
        </pc:spChg>
        <pc:spChg chg="add mod">
          <ac:chgData name="Romina Rodríguez" userId="60b6484b-226c-4197-bdda-efb24c9bfca8" providerId="ADAL" clId="{B4CF08E1-DC66-553D-A0C1-A3B994EDAB73}" dt="2026-06-02T20:30:45.566" v="143" actId="1076"/>
          <ac:spMkLst>
            <pc:docMk/>
            <pc:sldMk cId="2750923779" sldId="256"/>
            <ac:spMk id="10" creationId="{A0F0E4FE-B43C-4427-333F-0D7A825FCD85}"/>
          </ac:spMkLst>
        </pc:spChg>
        <pc:spChg chg="mod">
          <ac:chgData name="Romina Rodríguez" userId="60b6484b-226c-4197-bdda-efb24c9bfca8" providerId="ADAL" clId="{B4CF08E1-DC66-553D-A0C1-A3B994EDAB73}" dt="2026-06-02T21:03:09.911" v="740" actId="1076"/>
          <ac:spMkLst>
            <pc:docMk/>
            <pc:sldMk cId="2750923779" sldId="256"/>
            <ac:spMk id="11" creationId="{BF9F0079-149C-ECA7-39D8-F7B374C8EA58}"/>
          </ac:spMkLst>
        </pc:spChg>
        <pc:spChg chg="add mod">
          <ac:chgData name="Romina Rodríguez" userId="60b6484b-226c-4197-bdda-efb24c9bfca8" providerId="ADAL" clId="{B4CF08E1-DC66-553D-A0C1-A3B994EDAB73}" dt="2026-06-02T20:30:51.729" v="144" actId="1076"/>
          <ac:spMkLst>
            <pc:docMk/>
            <pc:sldMk cId="2750923779" sldId="256"/>
            <ac:spMk id="12" creationId="{AA707E50-2693-EC69-90BB-9ED37361ECA3}"/>
          </ac:spMkLst>
        </pc:spChg>
        <pc:spChg chg="add mod">
          <ac:chgData name="Romina Rodríguez" userId="60b6484b-226c-4197-bdda-efb24c9bfca8" providerId="ADAL" clId="{B4CF08E1-DC66-553D-A0C1-A3B994EDAB73}" dt="2026-06-02T20:30:51.729" v="144" actId="1076"/>
          <ac:spMkLst>
            <pc:docMk/>
            <pc:sldMk cId="2750923779" sldId="256"/>
            <ac:spMk id="13" creationId="{B450C9CC-4883-7F60-652B-34B15F25FFD0}"/>
          </ac:spMkLst>
        </pc:spChg>
        <pc:spChg chg="mod">
          <ac:chgData name="Romina Rodríguez" userId="60b6484b-226c-4197-bdda-efb24c9bfca8" providerId="ADAL" clId="{B4CF08E1-DC66-553D-A0C1-A3B994EDAB73}" dt="2026-06-02T20:43:59.212" v="228" actId="207"/>
          <ac:spMkLst>
            <pc:docMk/>
            <pc:sldMk cId="2750923779" sldId="256"/>
            <ac:spMk id="15" creationId="{9DEC1467-E146-4DE6-B8B0-9FDF4CFE6EF5}"/>
          </ac:spMkLst>
        </pc:spChg>
        <pc:spChg chg="add del">
          <ac:chgData name="Romina Rodríguez" userId="60b6484b-226c-4197-bdda-efb24c9bfca8" providerId="ADAL" clId="{B4CF08E1-DC66-553D-A0C1-A3B994EDAB73}" dt="2026-06-02T20:25:43.244" v="87" actId="22"/>
          <ac:spMkLst>
            <pc:docMk/>
            <pc:sldMk cId="2750923779" sldId="256"/>
            <ac:spMk id="16" creationId="{9C5B8946-299B-75F4-72EE-8E0FAA9F669D}"/>
          </ac:spMkLst>
        </pc:spChg>
        <pc:spChg chg="mod">
          <ac:chgData name="Romina Rodríguez" userId="60b6484b-226c-4197-bdda-efb24c9bfca8" providerId="ADAL" clId="{B4CF08E1-DC66-553D-A0C1-A3B994EDAB73}" dt="2026-06-02T20:44:02.737" v="229" actId="207"/>
          <ac:spMkLst>
            <pc:docMk/>
            <pc:sldMk cId="2750923779" sldId="256"/>
            <ac:spMk id="17" creationId="{7BFAE89E-E56B-444A-B0A5-AC964E71CAEB}"/>
          </ac:spMkLst>
        </pc:spChg>
        <pc:spChg chg="mod">
          <ac:chgData name="Romina Rodríguez" userId="60b6484b-226c-4197-bdda-efb24c9bfca8" providerId="ADAL" clId="{B4CF08E1-DC66-553D-A0C1-A3B994EDAB73}" dt="2026-06-02T20:43:55.864" v="227" actId="207"/>
          <ac:spMkLst>
            <pc:docMk/>
            <pc:sldMk cId="2750923779" sldId="256"/>
            <ac:spMk id="19" creationId="{76706A08-39D5-44B6-BB44-46AAC3798137}"/>
          </ac:spMkLst>
        </pc:spChg>
        <pc:spChg chg="add mod">
          <ac:chgData name="Romina Rodríguez" userId="60b6484b-226c-4197-bdda-efb24c9bfca8" providerId="ADAL" clId="{B4CF08E1-DC66-553D-A0C1-A3B994EDAB73}" dt="2026-06-02T21:03:20.761" v="742" actId="207"/>
          <ac:spMkLst>
            <pc:docMk/>
            <pc:sldMk cId="2750923779" sldId="256"/>
            <ac:spMk id="21" creationId="{7C0E974B-E1B2-A2DA-5D9A-AA98C789B325}"/>
          </ac:spMkLst>
        </pc:spChg>
        <pc:spChg chg="mod">
          <ac:chgData name="Romina Rodríguez" userId="60b6484b-226c-4197-bdda-efb24c9bfca8" providerId="ADAL" clId="{B4CF08E1-DC66-553D-A0C1-A3B994EDAB73}" dt="2026-06-02T21:02:29.544" v="737" actId="113"/>
          <ac:spMkLst>
            <pc:docMk/>
            <pc:sldMk cId="2750923779" sldId="256"/>
            <ac:spMk id="24" creationId="{C378B8D0-D703-48FE-BBD4-022A71C006EC}"/>
          </ac:spMkLst>
        </pc:spChg>
        <pc:spChg chg="mod">
          <ac:chgData name="Romina Rodríguez" userId="60b6484b-226c-4197-bdda-efb24c9bfca8" providerId="ADAL" clId="{B4CF08E1-DC66-553D-A0C1-A3B994EDAB73}" dt="2026-06-02T20:44:09.226" v="231" actId="207"/>
          <ac:spMkLst>
            <pc:docMk/>
            <pc:sldMk cId="2750923779" sldId="256"/>
            <ac:spMk id="25" creationId="{8B8118EA-62B7-43F5-9C47-25CA9C059D59}"/>
          </ac:spMkLst>
        </pc:spChg>
        <pc:spChg chg="mod">
          <ac:chgData name="Romina Rodríguez" userId="60b6484b-226c-4197-bdda-efb24c9bfca8" providerId="ADAL" clId="{B4CF08E1-DC66-553D-A0C1-A3B994EDAB73}" dt="2026-06-02T20:44:06.007" v="230" actId="207"/>
          <ac:spMkLst>
            <pc:docMk/>
            <pc:sldMk cId="2750923779" sldId="256"/>
            <ac:spMk id="34" creationId="{3845A1A2-2CA8-489F-BD5F-152A8B2974D5}"/>
          </ac:spMkLst>
        </pc:spChg>
        <pc:picChg chg="del mod">
          <ac:chgData name="Romina Rodríguez" userId="60b6484b-226c-4197-bdda-efb24c9bfca8" providerId="ADAL" clId="{B4CF08E1-DC66-553D-A0C1-A3B994EDAB73}" dt="2026-06-02T20:26:12.843" v="91" actId="478"/>
          <ac:picMkLst>
            <pc:docMk/>
            <pc:sldMk cId="2750923779" sldId="256"/>
            <ac:picMk id="2" creationId="{70DC5EFF-F61E-B62F-C69E-C3F2ADBA67DB}"/>
          </ac:picMkLst>
        </pc:picChg>
        <pc:picChg chg="del mod">
          <ac:chgData name="Romina Rodríguez" userId="60b6484b-226c-4197-bdda-efb24c9bfca8" providerId="ADAL" clId="{B4CF08E1-DC66-553D-A0C1-A3B994EDAB73}" dt="2026-06-02T20:27:38.159" v="95" actId="478"/>
          <ac:picMkLst>
            <pc:docMk/>
            <pc:sldMk cId="2750923779" sldId="256"/>
            <ac:picMk id="4" creationId="{AAC8AEE6-94D9-8B91-95C5-DACF1639BAE0}"/>
          </ac:picMkLst>
        </pc:picChg>
        <pc:picChg chg="del mod">
          <ac:chgData name="Romina Rodríguez" userId="60b6484b-226c-4197-bdda-efb24c9bfca8" providerId="ADAL" clId="{B4CF08E1-DC66-553D-A0C1-A3B994EDAB73}" dt="2026-06-02T20:14:36.021" v="20" actId="478"/>
          <ac:picMkLst>
            <pc:docMk/>
            <pc:sldMk cId="2750923779" sldId="256"/>
            <ac:picMk id="6" creationId="{C39BA363-153B-DD4A-6F2F-E18A71E07D43}"/>
          </ac:picMkLst>
        </pc:picChg>
        <pc:picChg chg="add mod">
          <ac:chgData name="Romina Rodríguez" userId="60b6484b-226c-4197-bdda-efb24c9bfca8" providerId="ADAL" clId="{B4CF08E1-DC66-553D-A0C1-A3B994EDAB73}" dt="2026-06-02T20:28:27.099" v="111" actId="1076"/>
          <ac:picMkLst>
            <pc:docMk/>
            <pc:sldMk cId="2750923779" sldId="256"/>
            <ac:picMk id="18" creationId="{891246D0-98FA-FE55-ED71-7B126020439C}"/>
          </ac:picMkLst>
        </pc:picChg>
        <pc:picChg chg="add mod">
          <ac:chgData name="Romina Rodríguez" userId="60b6484b-226c-4197-bdda-efb24c9bfca8" providerId="ADAL" clId="{B4CF08E1-DC66-553D-A0C1-A3B994EDAB73}" dt="2026-06-02T20:30:20.548" v="138" actId="1076"/>
          <ac:picMkLst>
            <pc:docMk/>
            <pc:sldMk cId="2750923779" sldId="256"/>
            <ac:picMk id="20" creationId="{37DAC11A-2BD3-D216-43AE-B9D1E0816CA8}"/>
          </ac:picMkLst>
        </pc:picChg>
        <pc:picChg chg="mod">
          <ac:chgData name="Romina Rodríguez" userId="60b6484b-226c-4197-bdda-efb24c9bfca8" providerId="ADAL" clId="{B4CF08E1-DC66-553D-A0C1-A3B994EDAB73}" dt="2026-06-02T20:30:51.729" v="144" actId="1076"/>
          <ac:picMkLst>
            <pc:docMk/>
            <pc:sldMk cId="2750923779" sldId="256"/>
            <ac:picMk id="31" creationId="{65198592-D4B4-4CAB-BC8E-851450B3599E}"/>
          </ac:picMkLst>
        </pc:picChg>
        <pc:picChg chg="mod">
          <ac:chgData name="Romina Rodríguez" userId="60b6484b-226c-4197-bdda-efb24c9bfca8" providerId="ADAL" clId="{B4CF08E1-DC66-553D-A0C1-A3B994EDAB73}" dt="2026-06-02T20:30:51.729" v="144" actId="1076"/>
          <ac:picMkLst>
            <pc:docMk/>
            <pc:sldMk cId="2750923779" sldId="256"/>
            <ac:picMk id="35" creationId="{E0CBF7B7-2784-4B78-B774-17970071DABC}"/>
          </ac:picMkLst>
        </pc:picChg>
        <pc:picChg chg="mod">
          <ac:chgData name="Romina Rodríguez" userId="60b6484b-226c-4197-bdda-efb24c9bfca8" providerId="ADAL" clId="{B4CF08E1-DC66-553D-A0C1-A3B994EDAB73}" dt="2026-06-02T20:30:45.566" v="143" actId="1076"/>
          <ac:picMkLst>
            <pc:docMk/>
            <pc:sldMk cId="2750923779" sldId="256"/>
            <ac:picMk id="45" creationId="{72FA62C8-26B0-12F0-FF55-8A299AD56CAA}"/>
          </ac:picMkLst>
        </pc:picChg>
      </pc:sldChg>
      <pc:sldChg chg="addSp delSp modSp mod modClrScheme chgLayout">
        <pc:chgData name="Romina Rodríguez" userId="60b6484b-226c-4197-bdda-efb24c9bfca8" providerId="ADAL" clId="{B4CF08E1-DC66-553D-A0C1-A3B994EDAB73}" dt="2026-06-02T21:06:49.489" v="777" actId="478"/>
        <pc:sldMkLst>
          <pc:docMk/>
          <pc:sldMk cId="2874495374" sldId="263"/>
        </pc:sldMkLst>
        <pc:spChg chg="add del mod">
          <ac:chgData name="Romina Rodríguez" userId="60b6484b-226c-4197-bdda-efb24c9bfca8" providerId="ADAL" clId="{B4CF08E1-DC66-553D-A0C1-A3B994EDAB73}" dt="2026-06-02T21:06:49.489" v="777" actId="478"/>
          <ac:spMkLst>
            <pc:docMk/>
            <pc:sldMk cId="2874495374" sldId="263"/>
            <ac:spMk id="2" creationId="{5152B5A9-A355-2D4D-418E-8E9EF6B87221}"/>
          </ac:spMkLst>
        </pc:spChg>
        <pc:spChg chg="mod">
          <ac:chgData name="Romina Rodríguez" userId="60b6484b-226c-4197-bdda-efb24c9bfca8" providerId="ADAL" clId="{B4CF08E1-DC66-553D-A0C1-A3B994EDAB73}" dt="2026-06-02T21:05:25.076" v="757" actId="113"/>
          <ac:spMkLst>
            <pc:docMk/>
            <pc:sldMk cId="2874495374" sldId="263"/>
            <ac:spMk id="5" creationId="{EEC6D514-4DC3-4CDC-1B76-410BDCA0E04B}"/>
          </ac:spMkLst>
        </pc:spChg>
        <pc:spChg chg="mod">
          <ac:chgData name="Romina Rodríguez" userId="60b6484b-226c-4197-bdda-efb24c9bfca8" providerId="ADAL" clId="{B4CF08E1-DC66-553D-A0C1-A3B994EDAB73}" dt="2026-06-02T21:06:06.333" v="772" actId="1076"/>
          <ac:spMkLst>
            <pc:docMk/>
            <pc:sldMk cId="2874495374" sldId="263"/>
            <ac:spMk id="8" creationId="{D43ADB4D-AD6E-400E-BD8A-381C98BC6F5A}"/>
          </ac:spMkLst>
        </pc:spChg>
        <pc:spChg chg="mod">
          <ac:chgData name="Romina Rodríguez" userId="60b6484b-226c-4197-bdda-efb24c9bfca8" providerId="ADAL" clId="{B4CF08E1-DC66-553D-A0C1-A3B994EDAB73}" dt="2026-06-02T21:06:06.333" v="772" actId="1076"/>
          <ac:spMkLst>
            <pc:docMk/>
            <pc:sldMk cId="2874495374" sldId="263"/>
            <ac:spMk id="10" creationId="{52ECDB10-2B24-0EA6-266A-D5573FABC739}"/>
          </ac:spMkLst>
        </pc:spChg>
        <pc:spChg chg="mod">
          <ac:chgData name="Romina Rodríguez" userId="60b6484b-226c-4197-bdda-efb24c9bfca8" providerId="ADAL" clId="{B4CF08E1-DC66-553D-A0C1-A3B994EDAB73}" dt="2026-06-02T21:06:10.079" v="773" actId="14100"/>
          <ac:spMkLst>
            <pc:docMk/>
            <pc:sldMk cId="2874495374" sldId="263"/>
            <ac:spMk id="12" creationId="{3DDE151F-AD02-78BB-E948-79A176220823}"/>
          </ac:spMkLst>
        </pc:spChg>
        <pc:spChg chg="mod">
          <ac:chgData name="Romina Rodríguez" userId="60b6484b-226c-4197-bdda-efb24c9bfca8" providerId="ADAL" clId="{B4CF08E1-DC66-553D-A0C1-A3B994EDAB73}" dt="2026-06-02T21:05:51.060" v="766" actId="1076"/>
          <ac:spMkLst>
            <pc:docMk/>
            <pc:sldMk cId="2874495374" sldId="263"/>
            <ac:spMk id="13" creationId="{3F35EA87-1E48-1EBE-5515-BF35705B2C7D}"/>
          </ac:spMkLst>
        </pc:spChg>
        <pc:spChg chg="mod">
          <ac:chgData name="Romina Rodríguez" userId="60b6484b-226c-4197-bdda-efb24c9bfca8" providerId="ADAL" clId="{B4CF08E1-DC66-553D-A0C1-A3B994EDAB73}" dt="2026-06-02T21:05:51.060" v="766" actId="1076"/>
          <ac:spMkLst>
            <pc:docMk/>
            <pc:sldMk cId="2874495374" sldId="263"/>
            <ac:spMk id="14" creationId="{0BDCB85A-9450-2AB9-FAFC-B2436764E140}"/>
          </ac:spMkLst>
        </pc:spChg>
        <pc:spChg chg="mod">
          <ac:chgData name="Romina Rodríguez" userId="60b6484b-226c-4197-bdda-efb24c9bfca8" providerId="ADAL" clId="{B4CF08E1-DC66-553D-A0C1-A3B994EDAB73}" dt="2026-06-02T21:05:51.060" v="766" actId="1076"/>
          <ac:spMkLst>
            <pc:docMk/>
            <pc:sldMk cId="2874495374" sldId="263"/>
            <ac:spMk id="15" creationId="{FDD2D2D1-2F1E-5F6E-2B95-AD63EE61DE89}"/>
          </ac:spMkLst>
        </pc:spChg>
        <pc:picChg chg="mod">
          <ac:chgData name="Romina Rodríguez" userId="60b6484b-226c-4197-bdda-efb24c9bfca8" providerId="ADAL" clId="{B4CF08E1-DC66-553D-A0C1-A3B994EDAB73}" dt="2026-06-02T21:06:06.333" v="772" actId="1076"/>
          <ac:picMkLst>
            <pc:docMk/>
            <pc:sldMk cId="2874495374" sldId="263"/>
            <ac:picMk id="3" creationId="{3EE9E5EA-F4C0-4658-9D63-353116F9AE4C}"/>
          </ac:picMkLst>
        </pc:picChg>
        <pc:picChg chg="mod">
          <ac:chgData name="Romina Rodríguez" userId="60b6484b-226c-4197-bdda-efb24c9bfca8" providerId="ADAL" clId="{B4CF08E1-DC66-553D-A0C1-A3B994EDAB73}" dt="2026-06-02T21:05:53.910" v="767" actId="1076"/>
          <ac:picMkLst>
            <pc:docMk/>
            <pc:sldMk cId="2874495374" sldId="263"/>
            <ac:picMk id="7" creationId="{26EFC8DE-4EEE-49F4-97FD-1875D468284E}"/>
          </ac:picMkLst>
        </pc:picChg>
        <pc:picChg chg="del">
          <ac:chgData name="Romina Rodríguez" userId="60b6484b-226c-4197-bdda-efb24c9bfca8" providerId="ADAL" clId="{B4CF08E1-DC66-553D-A0C1-A3B994EDAB73}" dt="2026-06-02T20:15:01.194" v="24" actId="478"/>
          <ac:picMkLst>
            <pc:docMk/>
            <pc:sldMk cId="2874495374" sldId="263"/>
            <ac:picMk id="17" creationId="{8123764A-C655-4420-CED6-63A670A69015}"/>
          </ac:picMkLst>
        </pc:picChg>
      </pc:sldChg>
      <pc:sldChg chg="modSp">
        <pc:chgData name="Romina Rodríguez" userId="60b6484b-226c-4197-bdda-efb24c9bfca8" providerId="ADAL" clId="{B4CF08E1-DC66-553D-A0C1-A3B994EDAB73}" dt="2026-06-02T20:11:50.966" v="0"/>
        <pc:sldMkLst>
          <pc:docMk/>
          <pc:sldMk cId="1408320365" sldId="7430"/>
        </pc:sldMkLst>
        <pc:spChg chg="mod">
          <ac:chgData name="Romina Rodríguez" userId="60b6484b-226c-4197-bdda-efb24c9bfca8" providerId="ADAL" clId="{B4CF08E1-DC66-553D-A0C1-A3B994EDAB73}" dt="2026-06-02T20:11:50.966" v="0"/>
          <ac:spMkLst>
            <pc:docMk/>
            <pc:sldMk cId="1408320365" sldId="7430"/>
            <ac:spMk id="2" creationId="{4066A08A-CFA5-5FF2-AEB5-1ED15DA9E873}"/>
          </ac:spMkLst>
        </pc:spChg>
        <pc:spChg chg="mod">
          <ac:chgData name="Romina Rodríguez" userId="60b6484b-226c-4197-bdda-efb24c9bfca8" providerId="ADAL" clId="{B4CF08E1-DC66-553D-A0C1-A3B994EDAB73}" dt="2026-06-02T20:11:50.966" v="0"/>
          <ac:spMkLst>
            <pc:docMk/>
            <pc:sldMk cId="1408320365" sldId="7430"/>
            <ac:spMk id="3" creationId="{6528E511-4544-BCEE-C196-8CC742C68865}"/>
          </ac:spMkLst>
        </pc:spChg>
        <pc:spChg chg="mod">
          <ac:chgData name="Romina Rodríguez" userId="60b6484b-226c-4197-bdda-efb24c9bfca8" providerId="ADAL" clId="{B4CF08E1-DC66-553D-A0C1-A3B994EDAB73}" dt="2026-06-02T20:11:50.966" v="0"/>
          <ac:spMkLst>
            <pc:docMk/>
            <pc:sldMk cId="1408320365" sldId="7430"/>
            <ac:spMk id="4" creationId="{E20637C6-7EFB-7A2D-6B02-6A93D060ED1D}"/>
          </ac:spMkLst>
        </pc:spChg>
      </pc:sldChg>
      <pc:sldChg chg="modSp mod">
        <pc:chgData name="Romina Rodríguez" userId="60b6484b-226c-4197-bdda-efb24c9bfca8" providerId="ADAL" clId="{B4CF08E1-DC66-553D-A0C1-A3B994EDAB73}" dt="2026-06-02T20:13:56.990" v="14" actId="255"/>
        <pc:sldMkLst>
          <pc:docMk/>
          <pc:sldMk cId="4179817869" sldId="7440"/>
        </pc:sldMkLst>
        <pc:spChg chg="mod">
          <ac:chgData name="Romina Rodríguez" userId="60b6484b-226c-4197-bdda-efb24c9bfca8" providerId="ADAL" clId="{B4CF08E1-DC66-553D-A0C1-A3B994EDAB73}" dt="2026-06-02T20:13:56.990" v="14" actId="255"/>
          <ac:spMkLst>
            <pc:docMk/>
            <pc:sldMk cId="4179817869" sldId="7440"/>
            <ac:spMk id="2" creationId="{9036BD37-6896-E457-CEFE-9C12DC744199}"/>
          </ac:spMkLst>
        </pc:spChg>
      </pc:sldChg>
      <pc:sldChg chg="addSp delSp modSp mod modClrScheme chgLayout">
        <pc:chgData name="Romina Rodríguez" userId="60b6484b-226c-4197-bdda-efb24c9bfca8" providerId="ADAL" clId="{B4CF08E1-DC66-553D-A0C1-A3B994EDAB73}" dt="2026-06-02T21:10:56.645" v="825" actId="1035"/>
        <pc:sldMkLst>
          <pc:docMk/>
          <pc:sldMk cId="2133478502" sldId="7442"/>
        </pc:sldMkLst>
        <pc:spChg chg="add del mod">
          <ac:chgData name="Romina Rodríguez" userId="60b6484b-226c-4197-bdda-efb24c9bfca8" providerId="ADAL" clId="{B4CF08E1-DC66-553D-A0C1-A3B994EDAB73}" dt="2026-06-02T20:40:05.091" v="188" actId="478"/>
          <ac:spMkLst>
            <pc:docMk/>
            <pc:sldMk cId="2133478502" sldId="7442"/>
            <ac:spMk id="2" creationId="{57987C14-A71F-42F2-59B0-13BC4A59643B}"/>
          </ac:spMkLst>
        </pc:spChg>
        <pc:spChg chg="add mod">
          <ac:chgData name="Romina Rodríguez" userId="60b6484b-226c-4197-bdda-efb24c9bfca8" providerId="ADAL" clId="{B4CF08E1-DC66-553D-A0C1-A3B994EDAB73}" dt="2026-06-02T20:43:46.566" v="226" actId="1076"/>
          <ac:spMkLst>
            <pc:docMk/>
            <pc:sldMk cId="2133478502" sldId="7442"/>
            <ac:spMk id="5" creationId="{49A9E444-2B2E-BB26-84D9-26FF1BAB52CB}"/>
          </ac:spMkLst>
        </pc:spChg>
        <pc:spChg chg="del mod">
          <ac:chgData name="Romina Rodríguez" userId="60b6484b-226c-4197-bdda-efb24c9bfca8" providerId="ADAL" clId="{B4CF08E1-DC66-553D-A0C1-A3B994EDAB73}" dt="2026-06-02T20:40:53.801" v="198" actId="478"/>
          <ac:spMkLst>
            <pc:docMk/>
            <pc:sldMk cId="2133478502" sldId="7442"/>
            <ac:spMk id="6" creationId="{0055ABB1-9872-F9FD-DA2F-8F23CD3628D8}"/>
          </ac:spMkLst>
        </pc:spChg>
        <pc:spChg chg="add mod">
          <ac:chgData name="Romina Rodríguez" userId="60b6484b-226c-4197-bdda-efb24c9bfca8" providerId="ADAL" clId="{B4CF08E1-DC66-553D-A0C1-A3B994EDAB73}" dt="2026-06-02T21:10:56.645" v="825" actId="1035"/>
          <ac:spMkLst>
            <pc:docMk/>
            <pc:sldMk cId="2133478502" sldId="7442"/>
            <ac:spMk id="9" creationId="{F89C3233-917A-670F-54F5-F42F137BA7EE}"/>
          </ac:spMkLst>
        </pc:spChg>
        <pc:spChg chg="add mod">
          <ac:chgData name="Romina Rodríguez" userId="60b6484b-226c-4197-bdda-efb24c9bfca8" providerId="ADAL" clId="{B4CF08E1-DC66-553D-A0C1-A3B994EDAB73}" dt="2026-06-02T20:43:46.566" v="226" actId="1076"/>
          <ac:spMkLst>
            <pc:docMk/>
            <pc:sldMk cId="2133478502" sldId="7442"/>
            <ac:spMk id="10" creationId="{1265F9A4-E001-51CB-C523-9854E140C353}"/>
          </ac:spMkLst>
        </pc:spChg>
        <pc:spChg chg="mod">
          <ac:chgData name="Romina Rodríguez" userId="60b6484b-226c-4197-bdda-efb24c9bfca8" providerId="ADAL" clId="{B4CF08E1-DC66-553D-A0C1-A3B994EDAB73}" dt="2026-06-02T20:30:57.824" v="145" actId="113"/>
          <ac:spMkLst>
            <pc:docMk/>
            <pc:sldMk cId="2133478502" sldId="7442"/>
            <ac:spMk id="12" creationId="{4128B6F8-7E23-0029-9F7D-0D40A0C24C56}"/>
          </ac:spMkLst>
        </pc:spChg>
        <pc:spChg chg="add mod">
          <ac:chgData name="Romina Rodríguez" userId="60b6484b-226c-4197-bdda-efb24c9bfca8" providerId="ADAL" clId="{B4CF08E1-DC66-553D-A0C1-A3B994EDAB73}" dt="2026-06-02T20:43:46.566" v="226" actId="1076"/>
          <ac:spMkLst>
            <pc:docMk/>
            <pc:sldMk cId="2133478502" sldId="7442"/>
            <ac:spMk id="14" creationId="{E42A57ED-B32B-C3DF-3D8B-647FB381966F}"/>
          </ac:spMkLst>
        </pc:spChg>
        <pc:spChg chg="mod">
          <ac:chgData name="Romina Rodríguez" userId="60b6484b-226c-4197-bdda-efb24c9bfca8" providerId="ADAL" clId="{B4CF08E1-DC66-553D-A0C1-A3B994EDAB73}" dt="2026-06-02T20:43:46.566" v="226" actId="1076"/>
          <ac:spMkLst>
            <pc:docMk/>
            <pc:sldMk cId="2133478502" sldId="7442"/>
            <ac:spMk id="15" creationId="{93BE7B1E-A67F-473D-8146-F1BFB8901A43}"/>
          </ac:spMkLst>
        </pc:spChg>
        <pc:spChg chg="add mod">
          <ac:chgData name="Romina Rodríguez" userId="60b6484b-226c-4197-bdda-efb24c9bfca8" providerId="ADAL" clId="{B4CF08E1-DC66-553D-A0C1-A3B994EDAB73}" dt="2026-06-02T20:43:46.566" v="226" actId="1076"/>
          <ac:spMkLst>
            <pc:docMk/>
            <pc:sldMk cId="2133478502" sldId="7442"/>
            <ac:spMk id="16" creationId="{937CFF46-0570-59E2-D759-7E0B0CCBB8A5}"/>
          </ac:spMkLst>
        </pc:spChg>
        <pc:graphicFrameChg chg="mod">
          <ac:chgData name="Romina Rodríguez" userId="60b6484b-226c-4197-bdda-efb24c9bfca8" providerId="ADAL" clId="{B4CF08E1-DC66-553D-A0C1-A3B994EDAB73}" dt="2026-06-02T21:02:08.924" v="734"/>
          <ac:graphicFrameMkLst>
            <pc:docMk/>
            <pc:sldMk cId="2133478502" sldId="7442"/>
            <ac:graphicFrameMk id="3" creationId="{71A5B9DB-D3E1-4210-8C44-A09D1E0894EF}"/>
          </ac:graphicFrameMkLst>
        </pc:graphicFrameChg>
        <pc:graphicFrameChg chg="mod">
          <ac:chgData name="Romina Rodríguez" userId="60b6484b-226c-4197-bdda-efb24c9bfca8" providerId="ADAL" clId="{B4CF08E1-DC66-553D-A0C1-A3B994EDAB73}" dt="2026-06-02T21:01:31.873" v="728"/>
          <ac:graphicFrameMkLst>
            <pc:docMk/>
            <pc:sldMk cId="2133478502" sldId="7442"/>
            <ac:graphicFrameMk id="4" creationId="{65249EDA-9353-4DC0-AC2F-709D2B0D7B57}"/>
          </ac:graphicFrameMkLst>
        </pc:graphicFrameChg>
        <pc:graphicFrameChg chg="mod">
          <ac:chgData name="Romina Rodríguez" userId="60b6484b-226c-4197-bdda-efb24c9bfca8" providerId="ADAL" clId="{B4CF08E1-DC66-553D-A0C1-A3B994EDAB73}" dt="2026-06-02T21:01:07.639" v="724"/>
          <ac:graphicFrameMkLst>
            <pc:docMk/>
            <pc:sldMk cId="2133478502" sldId="7442"/>
            <ac:graphicFrameMk id="7" creationId="{E1F46B59-C7CC-4823-9DD4-7C2145F69FDF}"/>
          </ac:graphicFrameMkLst>
        </pc:graphicFrameChg>
        <pc:graphicFrameChg chg="mod">
          <ac:chgData name="Romina Rodríguez" userId="60b6484b-226c-4197-bdda-efb24c9bfca8" providerId="ADAL" clId="{B4CF08E1-DC66-553D-A0C1-A3B994EDAB73}" dt="2026-06-02T21:01:51.114" v="732"/>
          <ac:graphicFrameMkLst>
            <pc:docMk/>
            <pc:sldMk cId="2133478502" sldId="7442"/>
            <ac:graphicFrameMk id="8" creationId="{F59637FA-C17F-4535-BA32-FB5DD30088B9}"/>
          </ac:graphicFrameMkLst>
        </pc:graphicFrameChg>
        <pc:graphicFrameChg chg="add mod">
          <ac:chgData name="Romina Rodríguez" userId="60b6484b-226c-4197-bdda-efb24c9bfca8" providerId="ADAL" clId="{B4CF08E1-DC66-553D-A0C1-A3B994EDAB73}" dt="2026-06-02T20:42:00.338" v="213" actId="571"/>
          <ac:graphicFrameMkLst>
            <pc:docMk/>
            <pc:sldMk cId="2133478502" sldId="7442"/>
            <ac:graphicFrameMk id="13" creationId="{95766171-A963-BC30-C725-FC34F66B8255}"/>
          </ac:graphicFrameMkLst>
        </pc:graphicFrameChg>
        <pc:picChg chg="del">
          <ac:chgData name="Romina Rodríguez" userId="60b6484b-226c-4197-bdda-efb24c9bfca8" providerId="ADAL" clId="{B4CF08E1-DC66-553D-A0C1-A3B994EDAB73}" dt="2026-06-02T20:14:39.526" v="21" actId="478"/>
          <ac:picMkLst>
            <pc:docMk/>
            <pc:sldMk cId="2133478502" sldId="7442"/>
            <ac:picMk id="11" creationId="{EDD0DA93-C09F-A861-C330-7BAA82E6225B}"/>
          </ac:picMkLst>
        </pc:picChg>
      </pc:sldChg>
      <pc:sldChg chg="addSp delSp modSp mod modClrScheme chgLayout">
        <pc:chgData name="Romina Rodríguez" userId="60b6484b-226c-4197-bdda-efb24c9bfca8" providerId="ADAL" clId="{B4CF08E1-DC66-553D-A0C1-A3B994EDAB73}" dt="2026-06-02T20:59:03.043" v="710" actId="1076"/>
        <pc:sldMkLst>
          <pc:docMk/>
          <pc:sldMk cId="947655776" sldId="7444"/>
        </pc:sldMkLst>
        <pc:spChg chg="add mod">
          <ac:chgData name="Romina Rodríguez" userId="60b6484b-226c-4197-bdda-efb24c9bfca8" providerId="ADAL" clId="{B4CF08E1-DC66-553D-A0C1-A3B994EDAB73}" dt="2026-06-02T20:57:42.210" v="690" actId="1076"/>
          <ac:spMkLst>
            <pc:docMk/>
            <pc:sldMk cId="947655776" sldId="7444"/>
            <ac:spMk id="3" creationId="{8D48F725-BC62-6B84-A59A-FD61C31C0474}"/>
          </ac:spMkLst>
        </pc:spChg>
        <pc:spChg chg="mod">
          <ac:chgData name="Romina Rodríguez" userId="60b6484b-226c-4197-bdda-efb24c9bfca8" providerId="ADAL" clId="{B4CF08E1-DC66-553D-A0C1-A3B994EDAB73}" dt="2026-06-02T20:44:48.722" v="233" actId="113"/>
          <ac:spMkLst>
            <pc:docMk/>
            <pc:sldMk cId="947655776" sldId="7444"/>
            <ac:spMk id="4" creationId="{72237755-9D05-4E02-877C-72AEAC8BACEB}"/>
          </ac:spMkLst>
        </pc:spChg>
        <pc:spChg chg="add mod">
          <ac:chgData name="Romina Rodríguez" userId="60b6484b-226c-4197-bdda-efb24c9bfca8" providerId="ADAL" clId="{B4CF08E1-DC66-553D-A0C1-A3B994EDAB73}" dt="2026-06-02T20:57:46.529" v="691" actId="1076"/>
          <ac:spMkLst>
            <pc:docMk/>
            <pc:sldMk cId="947655776" sldId="7444"/>
            <ac:spMk id="11" creationId="{AA687605-0D4A-2497-D828-0080EE5F8237}"/>
          </ac:spMkLst>
        </pc:spChg>
        <pc:spChg chg="add mod">
          <ac:chgData name="Romina Rodríguez" userId="60b6484b-226c-4197-bdda-efb24c9bfca8" providerId="ADAL" clId="{B4CF08E1-DC66-553D-A0C1-A3B994EDAB73}" dt="2026-06-02T20:57:42.210" v="690" actId="1076"/>
          <ac:spMkLst>
            <pc:docMk/>
            <pc:sldMk cId="947655776" sldId="7444"/>
            <ac:spMk id="14" creationId="{925AD783-569E-0E10-62FE-00D5D7D0BC13}"/>
          </ac:spMkLst>
        </pc:spChg>
        <pc:spChg chg="add mod">
          <ac:chgData name="Romina Rodríguez" userId="60b6484b-226c-4197-bdda-efb24c9bfca8" providerId="ADAL" clId="{B4CF08E1-DC66-553D-A0C1-A3B994EDAB73}" dt="2026-06-02T20:57:46.529" v="691" actId="1076"/>
          <ac:spMkLst>
            <pc:docMk/>
            <pc:sldMk cId="947655776" sldId="7444"/>
            <ac:spMk id="15" creationId="{8BE3AE5B-0C95-9673-4ADE-CC12E71FF240}"/>
          </ac:spMkLst>
        </pc:spChg>
        <pc:spChg chg="add mod">
          <ac:chgData name="Romina Rodríguez" userId="60b6484b-226c-4197-bdda-efb24c9bfca8" providerId="ADAL" clId="{B4CF08E1-DC66-553D-A0C1-A3B994EDAB73}" dt="2026-06-02T20:58:52.514" v="708" actId="14100"/>
          <ac:spMkLst>
            <pc:docMk/>
            <pc:sldMk cId="947655776" sldId="7444"/>
            <ac:spMk id="17" creationId="{401A5DCE-6D0F-1756-1360-EE1566000E39}"/>
          </ac:spMkLst>
        </pc:spChg>
        <pc:graphicFrameChg chg="add mod">
          <ac:chgData name="Romina Rodríguez" userId="60b6484b-226c-4197-bdda-efb24c9bfca8" providerId="ADAL" clId="{B4CF08E1-DC66-553D-A0C1-A3B994EDAB73}" dt="2026-06-02T20:57:11.458" v="685" actId="571"/>
          <ac:graphicFrameMkLst>
            <pc:docMk/>
            <pc:sldMk cId="947655776" sldId="7444"/>
            <ac:graphicFrameMk id="5" creationId="{EB0488CE-3B92-724F-065F-365023FA8493}"/>
          </ac:graphicFrameMkLst>
        </pc:graphicFrameChg>
        <pc:graphicFrameChg chg="mod">
          <ac:chgData name="Romina Rodríguez" userId="60b6484b-226c-4197-bdda-efb24c9bfca8" providerId="ADAL" clId="{B4CF08E1-DC66-553D-A0C1-A3B994EDAB73}" dt="2026-06-02T20:59:03.043" v="710" actId="1076"/>
          <ac:graphicFrameMkLst>
            <pc:docMk/>
            <pc:sldMk cId="947655776" sldId="7444"/>
            <ac:graphicFrameMk id="7" creationId="{207099B8-85EB-4B07-B0BA-82745E13BDC6}"/>
          </ac:graphicFrameMkLst>
        </pc:graphicFrameChg>
        <pc:graphicFrameChg chg="mod">
          <ac:chgData name="Romina Rodríguez" userId="60b6484b-226c-4197-bdda-efb24c9bfca8" providerId="ADAL" clId="{B4CF08E1-DC66-553D-A0C1-A3B994EDAB73}" dt="2026-06-02T20:57:42.210" v="690" actId="1076"/>
          <ac:graphicFrameMkLst>
            <pc:docMk/>
            <pc:sldMk cId="947655776" sldId="7444"/>
            <ac:graphicFrameMk id="10" creationId="{81DDDFC3-7926-47ED-84DC-297981887BA6}"/>
          </ac:graphicFrameMkLst>
        </pc:graphicFrameChg>
        <pc:graphicFrameChg chg="mod">
          <ac:chgData name="Romina Rodríguez" userId="60b6484b-226c-4197-bdda-efb24c9bfca8" providerId="ADAL" clId="{B4CF08E1-DC66-553D-A0C1-A3B994EDAB73}" dt="2026-06-02T20:57:46.529" v="691" actId="1076"/>
          <ac:graphicFrameMkLst>
            <pc:docMk/>
            <pc:sldMk cId="947655776" sldId="7444"/>
            <ac:graphicFrameMk id="12" creationId="{A02AC94F-103D-4058-944E-FE13BB7E4135}"/>
          </ac:graphicFrameMkLst>
        </pc:graphicFrameChg>
        <pc:graphicFrameChg chg="mod">
          <ac:chgData name="Romina Rodríguez" userId="60b6484b-226c-4197-bdda-efb24c9bfca8" providerId="ADAL" clId="{B4CF08E1-DC66-553D-A0C1-A3B994EDAB73}" dt="2026-06-02T20:57:42.210" v="690" actId="1076"/>
          <ac:graphicFrameMkLst>
            <pc:docMk/>
            <pc:sldMk cId="947655776" sldId="7444"/>
            <ac:graphicFrameMk id="13" creationId="{5045F6F5-7A15-451E-BE34-E012D3373322}"/>
          </ac:graphicFrameMkLst>
        </pc:graphicFrameChg>
        <pc:graphicFrameChg chg="mod">
          <ac:chgData name="Romina Rodríguez" userId="60b6484b-226c-4197-bdda-efb24c9bfca8" providerId="ADAL" clId="{B4CF08E1-DC66-553D-A0C1-A3B994EDAB73}" dt="2026-06-02T20:57:46.529" v="691" actId="1076"/>
          <ac:graphicFrameMkLst>
            <pc:docMk/>
            <pc:sldMk cId="947655776" sldId="7444"/>
            <ac:graphicFrameMk id="16" creationId="{0C189863-4487-40BE-808B-FE3E4F3849B1}"/>
          </ac:graphicFrameMkLst>
        </pc:graphicFrameChg>
        <pc:picChg chg="del">
          <ac:chgData name="Romina Rodríguez" userId="60b6484b-226c-4197-bdda-efb24c9bfca8" providerId="ADAL" clId="{B4CF08E1-DC66-553D-A0C1-A3B994EDAB73}" dt="2026-06-02T20:14:42.710" v="22" actId="478"/>
          <ac:picMkLst>
            <pc:docMk/>
            <pc:sldMk cId="947655776" sldId="7444"/>
            <ac:picMk id="8" creationId="{429999D6-BF92-4DDA-A090-EB887D593670}"/>
          </ac:picMkLst>
        </pc:picChg>
      </pc:sldChg>
      <pc:sldChg chg="addSp delSp modSp mod modClrScheme chgLayout">
        <pc:chgData name="Romina Rodríguez" userId="60b6484b-226c-4197-bdda-efb24c9bfca8" providerId="ADAL" clId="{B4CF08E1-DC66-553D-A0C1-A3B994EDAB73}" dt="2026-06-02T21:27:06.006" v="896" actId="1076"/>
        <pc:sldMkLst>
          <pc:docMk/>
          <pc:sldMk cId="1823574309" sldId="7446"/>
        </pc:sldMkLst>
        <pc:spChg chg="mod">
          <ac:chgData name="Romina Rodríguez" userId="60b6484b-226c-4197-bdda-efb24c9bfca8" providerId="ADAL" clId="{B4CF08E1-DC66-553D-A0C1-A3B994EDAB73}" dt="2026-06-02T21:03:41.748" v="743" actId="113"/>
          <ac:spMkLst>
            <pc:docMk/>
            <pc:sldMk cId="1823574309" sldId="7446"/>
            <ac:spMk id="4" creationId="{32106A8B-0084-4D59-A922-17748BBE40D3}"/>
          </ac:spMkLst>
        </pc:spChg>
        <pc:spChg chg="mod">
          <ac:chgData name="Romina Rodríguez" userId="60b6484b-226c-4197-bdda-efb24c9bfca8" providerId="ADAL" clId="{B4CF08E1-DC66-553D-A0C1-A3B994EDAB73}" dt="2026-06-02T21:16:38.116" v="841" actId="255"/>
          <ac:spMkLst>
            <pc:docMk/>
            <pc:sldMk cId="1823574309" sldId="7446"/>
            <ac:spMk id="5" creationId="{3707673D-5E43-4979-92C5-05C17E59F77F}"/>
          </ac:spMkLst>
        </pc:spChg>
        <pc:spChg chg="mod">
          <ac:chgData name="Romina Rodríguez" userId="60b6484b-226c-4197-bdda-efb24c9bfca8" providerId="ADAL" clId="{B4CF08E1-DC66-553D-A0C1-A3B994EDAB73}" dt="2026-06-02T21:16:38.116" v="841" actId="255"/>
          <ac:spMkLst>
            <pc:docMk/>
            <pc:sldMk cId="1823574309" sldId="7446"/>
            <ac:spMk id="8" creationId="{7928F601-941A-1746-A5F5-796A464A369E}"/>
          </ac:spMkLst>
        </pc:spChg>
        <pc:spChg chg="mod">
          <ac:chgData name="Romina Rodríguez" userId="60b6484b-226c-4197-bdda-efb24c9bfca8" providerId="ADAL" clId="{B4CF08E1-DC66-553D-A0C1-A3B994EDAB73}" dt="2026-06-02T21:16:52.029" v="843" actId="1076"/>
          <ac:spMkLst>
            <pc:docMk/>
            <pc:sldMk cId="1823574309" sldId="7446"/>
            <ac:spMk id="10" creationId="{81621E5E-8611-4772-AFC5-B898528A6538}"/>
          </ac:spMkLst>
        </pc:spChg>
        <pc:graphicFrameChg chg="add mod modGraphic">
          <ac:chgData name="Romina Rodríguez" userId="60b6484b-226c-4197-bdda-efb24c9bfca8" providerId="ADAL" clId="{B4CF08E1-DC66-553D-A0C1-A3B994EDAB73}" dt="2026-06-02T21:27:06.006" v="896" actId="1076"/>
          <ac:graphicFrameMkLst>
            <pc:docMk/>
            <pc:sldMk cId="1823574309" sldId="7446"/>
            <ac:graphicFrameMk id="2" creationId="{35D8E09F-BD91-6B2F-DF6F-04502D979D67}"/>
          </ac:graphicFrameMkLst>
        </pc:graphicFrameChg>
        <pc:graphicFrameChg chg="mod modGraphic">
          <ac:chgData name="Romina Rodríguez" userId="60b6484b-226c-4197-bdda-efb24c9bfca8" providerId="ADAL" clId="{B4CF08E1-DC66-553D-A0C1-A3B994EDAB73}" dt="2026-06-02T21:26:47.198" v="892" actId="207"/>
          <ac:graphicFrameMkLst>
            <pc:docMk/>
            <pc:sldMk cId="1823574309" sldId="7446"/>
            <ac:graphicFrameMk id="7" creationId="{8AEC9F1E-C60A-27B7-EAC1-D96CBD82C7CA}"/>
          </ac:graphicFrameMkLst>
        </pc:graphicFrameChg>
        <pc:graphicFrameChg chg="mod">
          <ac:chgData name="Romina Rodríguez" userId="60b6484b-226c-4197-bdda-efb24c9bfca8" providerId="ADAL" clId="{B4CF08E1-DC66-553D-A0C1-A3B994EDAB73}" dt="2026-06-02T20:11:50.966" v="0"/>
          <ac:graphicFrameMkLst>
            <pc:docMk/>
            <pc:sldMk cId="1823574309" sldId="7446"/>
            <ac:graphicFrameMk id="11" creationId="{961F84F4-19A2-DA3F-5FCB-AFCD299C8005}"/>
          </ac:graphicFrameMkLst>
        </pc:graphicFrameChg>
        <pc:graphicFrameChg chg="mod modGraphic">
          <ac:chgData name="Romina Rodríguez" userId="60b6484b-226c-4197-bdda-efb24c9bfca8" providerId="ADAL" clId="{B4CF08E1-DC66-553D-A0C1-A3B994EDAB73}" dt="2026-06-02T21:19:13.301" v="859" actId="207"/>
          <ac:graphicFrameMkLst>
            <pc:docMk/>
            <pc:sldMk cId="1823574309" sldId="7446"/>
            <ac:graphicFrameMk id="12" creationId="{2779E23C-13BF-5501-DDFA-CAA19F7B7969}"/>
          </ac:graphicFrameMkLst>
        </pc:graphicFrameChg>
        <pc:graphicFrameChg chg="del mod">
          <ac:chgData name="Romina Rodríguez" userId="60b6484b-226c-4197-bdda-efb24c9bfca8" providerId="ADAL" clId="{B4CF08E1-DC66-553D-A0C1-A3B994EDAB73}" dt="2026-06-02T21:23:26.971" v="872" actId="478"/>
          <ac:graphicFrameMkLst>
            <pc:docMk/>
            <pc:sldMk cId="1823574309" sldId="7446"/>
            <ac:graphicFrameMk id="13" creationId="{B4E4C931-120F-D760-9E16-1E6B0B8DE68A}"/>
          </ac:graphicFrameMkLst>
        </pc:graphicFrameChg>
        <pc:picChg chg="del">
          <ac:chgData name="Romina Rodríguez" userId="60b6484b-226c-4197-bdda-efb24c9bfca8" providerId="ADAL" clId="{B4CF08E1-DC66-553D-A0C1-A3B994EDAB73}" dt="2026-06-02T20:14:45.452" v="23" actId="478"/>
          <ac:picMkLst>
            <pc:docMk/>
            <pc:sldMk cId="1823574309" sldId="7446"/>
            <ac:picMk id="6" creationId="{CBAF9E11-3C1F-469F-B7DC-62BCB7A21CB4}"/>
          </ac:picMkLst>
        </pc:picChg>
      </pc:sldChg>
      <pc:sldChg chg="delSp modSp mod modClrScheme modShow chgLayout">
        <pc:chgData name="Romina Rodríguez" userId="60b6484b-226c-4197-bdda-efb24c9bfca8" providerId="ADAL" clId="{B4CF08E1-DC66-553D-A0C1-A3B994EDAB73}" dt="2026-06-02T21:08:25.311" v="798" actId="729"/>
        <pc:sldMkLst>
          <pc:docMk/>
          <pc:sldMk cId="12599085" sldId="7447"/>
        </pc:sldMkLst>
        <pc:spChg chg="mod">
          <ac:chgData name="Romina Rodríguez" userId="60b6484b-226c-4197-bdda-efb24c9bfca8" providerId="ADAL" clId="{B4CF08E1-DC66-553D-A0C1-A3B994EDAB73}" dt="2026-06-02T21:06:55.908" v="778" actId="113"/>
          <ac:spMkLst>
            <pc:docMk/>
            <pc:sldMk cId="12599085" sldId="7447"/>
            <ac:spMk id="5" creationId="{EEC6D514-4DC3-4CDC-1B76-410BDCA0E04B}"/>
          </ac:spMkLst>
        </pc:spChg>
        <pc:picChg chg="del">
          <ac:chgData name="Romina Rodríguez" userId="60b6484b-226c-4197-bdda-efb24c9bfca8" providerId="ADAL" clId="{B4CF08E1-DC66-553D-A0C1-A3B994EDAB73}" dt="2026-06-02T20:15:04.986" v="25" actId="478"/>
          <ac:picMkLst>
            <pc:docMk/>
            <pc:sldMk cId="12599085" sldId="7447"/>
            <ac:picMk id="66" creationId="{D4EE7C4C-D385-A5C1-8CE6-194EE533DE60}"/>
          </ac:picMkLst>
        </pc:picChg>
      </pc:sldChg>
      <pc:sldChg chg="add del">
        <pc:chgData name="Romina Rodríguez" userId="60b6484b-226c-4197-bdda-efb24c9bfca8" providerId="ADAL" clId="{B4CF08E1-DC66-553D-A0C1-A3B994EDAB73}" dt="2026-06-02T21:07:20.799" v="781" actId="2696"/>
        <pc:sldMkLst>
          <pc:docMk/>
          <pc:sldMk cId="2867517234" sldId="7448"/>
        </pc:sldMkLst>
      </pc:sldChg>
      <pc:sldChg chg="delSp modSp add mod">
        <pc:chgData name="Romina Rodríguez" userId="60b6484b-226c-4197-bdda-efb24c9bfca8" providerId="ADAL" clId="{B4CF08E1-DC66-553D-A0C1-A3B994EDAB73}" dt="2026-06-02T21:08:05.963" v="797" actId="207"/>
        <pc:sldMkLst>
          <pc:docMk/>
          <pc:sldMk cId="3585554113" sldId="7452"/>
        </pc:sldMkLst>
        <pc:spChg chg="del">
          <ac:chgData name="Romina Rodríguez" userId="60b6484b-226c-4197-bdda-efb24c9bfca8" providerId="ADAL" clId="{B4CF08E1-DC66-553D-A0C1-A3B994EDAB73}" dt="2026-06-02T21:07:24.217" v="782" actId="478"/>
          <ac:spMkLst>
            <pc:docMk/>
            <pc:sldMk cId="3585554113" sldId="7452"/>
            <ac:spMk id="19" creationId="{0CD89561-0877-E634-C014-09A641E76D61}"/>
          </ac:spMkLst>
        </pc:spChg>
        <pc:spChg chg="mod">
          <ac:chgData name="Romina Rodríguez" userId="60b6484b-226c-4197-bdda-efb24c9bfca8" providerId="ADAL" clId="{B4CF08E1-DC66-553D-A0C1-A3B994EDAB73}" dt="2026-06-02T21:08:05.963" v="797" actId="207"/>
          <ac:spMkLst>
            <pc:docMk/>
            <pc:sldMk cId="3585554113" sldId="7452"/>
            <ac:spMk id="810" creationId="{9142757D-1ED0-6540-BB63-CAFE8BC15FF7}"/>
          </ac:spMkLst>
        </pc:spChg>
        <pc:spChg chg="mod">
          <ac:chgData name="Romina Rodríguez" userId="60b6484b-226c-4197-bdda-efb24c9bfca8" providerId="ADAL" clId="{B4CF08E1-DC66-553D-A0C1-A3B994EDAB73}" dt="2026-06-02T21:08:05.963" v="797" actId="207"/>
          <ac:spMkLst>
            <pc:docMk/>
            <pc:sldMk cId="3585554113" sldId="7452"/>
            <ac:spMk id="811" creationId="{643C200E-85D8-73EA-BCE9-15CDA58DDB28}"/>
          </ac:spMkLst>
        </pc:spChg>
      </pc:sldChg>
      <pc:sldMasterChg chg="modSp modSldLayout">
        <pc:chgData name="Romina Rodríguez" userId="60b6484b-226c-4197-bdda-efb24c9bfca8" providerId="ADAL" clId="{B4CF08E1-DC66-553D-A0C1-A3B994EDAB73}" dt="2026-06-02T21:10:15.944" v="821" actId="1036"/>
        <pc:sldMasterMkLst>
          <pc:docMk/>
          <pc:sldMasterMk cId="3451265782" sldId="2147483648"/>
        </pc:sldMasterMkLst>
        <pc:spChg chg="mod">
          <ac:chgData name="Romina Rodríguez" userId="60b6484b-226c-4197-bdda-efb24c9bfca8" providerId="ADAL" clId="{B4CF08E1-DC66-553D-A0C1-A3B994EDAB73}" dt="2026-06-02T20:12:03.782" v="1"/>
          <ac:spMkLst>
            <pc:docMk/>
            <pc:sldMasterMk cId="3451265782" sldId="2147483648"/>
            <ac:spMk id="2" creationId="{B724937C-9D37-2020-4845-C6D796044F5F}"/>
          </ac:spMkLst>
        </pc:spChg>
        <pc:spChg chg="mod">
          <ac:chgData name="Romina Rodríguez" userId="60b6484b-226c-4197-bdda-efb24c9bfca8" providerId="ADAL" clId="{B4CF08E1-DC66-553D-A0C1-A3B994EDAB73}" dt="2026-06-02T20:11:50.966" v="0"/>
          <ac:spMkLst>
            <pc:docMk/>
            <pc:sldMasterMk cId="3451265782" sldId="2147483648"/>
            <ac:spMk id="3" creationId="{96B83E61-8440-B6D1-5FCB-8CBF995F1E8A}"/>
          </ac:spMkLst>
        </pc:spChg>
        <pc:spChg chg="mod">
          <ac:chgData name="Romina Rodríguez" userId="60b6484b-226c-4197-bdda-efb24c9bfca8" providerId="ADAL" clId="{B4CF08E1-DC66-553D-A0C1-A3B994EDAB73}" dt="2026-06-02T20:11:50.966" v="0"/>
          <ac:spMkLst>
            <pc:docMk/>
            <pc:sldMasterMk cId="3451265782" sldId="2147483648"/>
            <ac:spMk id="4" creationId="{B1DE2FB6-1E80-DBA7-BA44-48D64531DD0E}"/>
          </ac:spMkLst>
        </pc:spChg>
        <pc:spChg chg="mod">
          <ac:chgData name="Romina Rodríguez" userId="60b6484b-226c-4197-bdda-efb24c9bfca8" providerId="ADAL" clId="{B4CF08E1-DC66-553D-A0C1-A3B994EDAB73}" dt="2026-06-02T20:11:50.966" v="0"/>
          <ac:spMkLst>
            <pc:docMk/>
            <pc:sldMasterMk cId="3451265782" sldId="2147483648"/>
            <ac:spMk id="5" creationId="{540D8B95-6F4C-ABFB-6BE3-FA00BA39588D}"/>
          </ac:spMkLst>
        </pc:spChg>
        <pc:spChg chg="mod">
          <ac:chgData name="Romina Rodríguez" userId="60b6484b-226c-4197-bdda-efb24c9bfca8" providerId="ADAL" clId="{B4CF08E1-DC66-553D-A0C1-A3B994EDAB73}" dt="2026-06-02T20:11:50.966" v="0"/>
          <ac:spMkLst>
            <pc:docMk/>
            <pc:sldMasterMk cId="3451265782" sldId="2147483648"/>
            <ac:spMk id="6" creationId="{A3825535-18DF-46DA-23F2-162BB2CB23AF}"/>
          </ac:spMkLst>
        </pc:spChg>
        <pc:sldLayoutChg chg="addSp delSp modSp mod">
          <pc:chgData name="Romina Rodríguez" userId="60b6484b-226c-4197-bdda-efb24c9bfca8" providerId="ADAL" clId="{B4CF08E1-DC66-553D-A0C1-A3B994EDAB73}" dt="2026-06-02T21:10:15.944" v="821" actId="1036"/>
          <pc:sldLayoutMkLst>
            <pc:docMk/>
            <pc:sldMasterMk cId="3451265782" sldId="2147483648"/>
            <pc:sldLayoutMk cId="875688957" sldId="2147483649"/>
          </pc:sldLayoutMkLst>
          <pc:spChg chg="del">
            <ac:chgData name="Romina Rodríguez" userId="60b6484b-226c-4197-bdda-efb24c9bfca8" providerId="ADAL" clId="{B4CF08E1-DC66-553D-A0C1-A3B994EDAB73}" dt="2026-06-02T20:14:17.142" v="15" actId="478"/>
            <ac:spMkLst>
              <pc:docMk/>
              <pc:sldMasterMk cId="3451265782" sldId="2147483648"/>
              <pc:sldLayoutMk cId="875688957" sldId="2147483649"/>
              <ac:spMk id="2" creationId="{79D62BBD-ECAB-1090-B4ED-63019F02DD92}"/>
            </ac:spMkLst>
          </pc:spChg>
          <pc:spChg chg="del">
            <ac:chgData name="Romina Rodríguez" userId="60b6484b-226c-4197-bdda-efb24c9bfca8" providerId="ADAL" clId="{B4CF08E1-DC66-553D-A0C1-A3B994EDAB73}" dt="2026-06-02T20:14:17.142" v="15" actId="478"/>
            <ac:spMkLst>
              <pc:docMk/>
              <pc:sldMasterMk cId="3451265782" sldId="2147483648"/>
              <pc:sldLayoutMk cId="875688957" sldId="2147483649"/>
              <ac:spMk id="3" creationId="{9982BB2C-A23D-3017-C00D-B76AD6575594}"/>
            </ac:spMkLst>
          </pc:spChg>
          <pc:spChg chg="del">
            <ac:chgData name="Romina Rodríguez" userId="60b6484b-226c-4197-bdda-efb24c9bfca8" providerId="ADAL" clId="{B4CF08E1-DC66-553D-A0C1-A3B994EDAB73}" dt="2026-06-02T20:14:17.142" v="15" actId="478"/>
            <ac:spMkLst>
              <pc:docMk/>
              <pc:sldMasterMk cId="3451265782" sldId="2147483648"/>
              <pc:sldLayoutMk cId="875688957" sldId="2147483649"/>
              <ac:spMk id="4" creationId="{9694B2D8-E05A-4812-9199-89084DC5F02C}"/>
            </ac:spMkLst>
          </pc:spChg>
          <pc:spChg chg="del">
            <ac:chgData name="Romina Rodríguez" userId="60b6484b-226c-4197-bdda-efb24c9bfca8" providerId="ADAL" clId="{B4CF08E1-DC66-553D-A0C1-A3B994EDAB73}" dt="2026-06-02T20:14:17.142" v="15" actId="478"/>
            <ac:spMkLst>
              <pc:docMk/>
              <pc:sldMasterMk cId="3451265782" sldId="2147483648"/>
              <pc:sldLayoutMk cId="875688957" sldId="2147483649"/>
              <ac:spMk id="5" creationId="{BB584BA3-D28E-BE2B-FC2F-53298D05F305}"/>
            </ac:spMkLst>
          </pc:spChg>
          <pc:spChg chg="del">
            <ac:chgData name="Romina Rodríguez" userId="60b6484b-226c-4197-bdda-efb24c9bfca8" providerId="ADAL" clId="{B4CF08E1-DC66-553D-A0C1-A3B994EDAB73}" dt="2026-06-02T20:14:17.142" v="15" actId="478"/>
            <ac:spMkLst>
              <pc:docMk/>
              <pc:sldMasterMk cId="3451265782" sldId="2147483648"/>
              <pc:sldLayoutMk cId="875688957" sldId="2147483649"/>
              <ac:spMk id="6" creationId="{31723120-E87F-1B4D-2401-88DD115668E0}"/>
            </ac:spMkLst>
          </pc:spChg>
          <pc:picChg chg="add mod">
            <ac:chgData name="Romina Rodríguez" userId="60b6484b-226c-4197-bdda-efb24c9bfca8" providerId="ADAL" clId="{B4CF08E1-DC66-553D-A0C1-A3B994EDAB73}" dt="2026-06-02T20:14:28.238" v="19" actId="1076"/>
            <ac:picMkLst>
              <pc:docMk/>
              <pc:sldMasterMk cId="3451265782" sldId="2147483648"/>
              <pc:sldLayoutMk cId="875688957" sldId="2147483649"/>
              <ac:picMk id="7" creationId="{CC507485-C386-B6D5-4545-9BD287679B9D}"/>
            </ac:picMkLst>
          </pc:picChg>
          <pc:picChg chg="add mod">
            <ac:chgData name="Romina Rodríguez" userId="60b6484b-226c-4197-bdda-efb24c9bfca8" providerId="ADAL" clId="{B4CF08E1-DC66-553D-A0C1-A3B994EDAB73}" dt="2026-06-02T21:10:15.944" v="821" actId="1036"/>
            <ac:picMkLst>
              <pc:docMk/>
              <pc:sldMasterMk cId="3451265782" sldId="2147483648"/>
              <pc:sldLayoutMk cId="875688957" sldId="2147483649"/>
              <ac:picMk id="8" creationId="{1E966EDC-18F1-9E4E-C1CE-64BB57693BBE}"/>
            </ac:picMkLst>
          </pc:picChg>
        </pc:sldLayoutChg>
        <pc:sldLayoutChg chg="modSp">
          <pc:chgData name="Romina Rodríguez" userId="60b6484b-226c-4197-bdda-efb24c9bfca8" providerId="ADAL" clId="{B4CF08E1-DC66-553D-A0C1-A3B994EDAB73}" dt="2026-06-02T20:11:50.966" v="0"/>
          <pc:sldLayoutMkLst>
            <pc:docMk/>
            <pc:sldMasterMk cId="3451265782" sldId="2147483648"/>
            <pc:sldLayoutMk cId="1090292165" sldId="2147483661"/>
          </pc:sldLayoutMkLst>
          <pc:spChg chg="mod">
            <ac:chgData name="Romina Rodríguez" userId="60b6484b-226c-4197-bdda-efb24c9bfca8" providerId="ADAL" clId="{B4CF08E1-DC66-553D-A0C1-A3B994EDAB73}" dt="2026-06-02T20:11:50.966" v="0"/>
            <ac:spMkLst>
              <pc:docMk/>
              <pc:sldMasterMk cId="3451265782" sldId="2147483648"/>
              <pc:sldLayoutMk cId="1090292165" sldId="2147483661"/>
              <ac:spMk id="19" creationId="{00000000-0000-0000-0000-000000000000}"/>
            </ac:spMkLst>
          </pc:spChg>
          <pc:spChg chg="mod">
            <ac:chgData name="Romina Rodríguez" userId="60b6484b-226c-4197-bdda-efb24c9bfca8" providerId="ADAL" clId="{B4CF08E1-DC66-553D-A0C1-A3B994EDAB73}" dt="2026-06-02T20:11:50.966" v="0"/>
            <ac:spMkLst>
              <pc:docMk/>
              <pc:sldMasterMk cId="3451265782" sldId="2147483648"/>
              <pc:sldLayoutMk cId="1090292165" sldId="2147483661"/>
              <ac:spMk id="20" creationId="{00000000-0000-0000-0000-000000000000}"/>
            </ac:spMkLst>
          </pc:spChg>
          <pc:spChg chg="mod">
            <ac:chgData name="Romina Rodríguez" userId="60b6484b-226c-4197-bdda-efb24c9bfca8" providerId="ADAL" clId="{B4CF08E1-DC66-553D-A0C1-A3B994EDAB73}" dt="2026-06-02T20:11:50.966" v="0"/>
            <ac:spMkLst>
              <pc:docMk/>
              <pc:sldMasterMk cId="3451265782" sldId="2147483648"/>
              <pc:sldLayoutMk cId="1090292165" sldId="2147483661"/>
              <ac:spMk id="21" creationId="{00000000-0000-0000-0000-000000000000}"/>
            </ac:spMkLst>
          </pc:spChg>
          <pc:spChg chg="mod">
            <ac:chgData name="Romina Rodríguez" userId="60b6484b-226c-4197-bdda-efb24c9bfca8" providerId="ADAL" clId="{B4CF08E1-DC66-553D-A0C1-A3B994EDAB73}" dt="2026-06-02T20:11:50.966" v="0"/>
            <ac:spMkLst>
              <pc:docMk/>
              <pc:sldMasterMk cId="3451265782" sldId="2147483648"/>
              <pc:sldLayoutMk cId="1090292165" sldId="2147483661"/>
              <ac:spMk id="22" creationId="{00000000-0000-0000-0000-000000000000}"/>
            </ac:spMkLst>
          </pc:spChg>
          <pc:spChg chg="mod">
            <ac:chgData name="Romina Rodríguez" userId="60b6484b-226c-4197-bdda-efb24c9bfca8" providerId="ADAL" clId="{B4CF08E1-DC66-553D-A0C1-A3B994EDAB73}" dt="2026-06-02T20:11:50.966" v="0"/>
            <ac:spMkLst>
              <pc:docMk/>
              <pc:sldMasterMk cId="3451265782" sldId="2147483648"/>
              <pc:sldLayoutMk cId="1090292165" sldId="2147483661"/>
              <ac:spMk id="23" creationId="{00000000-0000-0000-0000-000000000000}"/>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grupocge.cl\FS-W-CG-01\OfCentral\FINANZAS_CORP\Relaci&#243;n%20con%20Inversionistas\Informe%20p&#225;gina%20web%202024\2026\Marzo%202026\CGE%20Distribuci&#243;n\PDF%20Inversionistas%20CGE%20Marzo%202026.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grupocge.cl\FS-W-CG-01\OfCentral\FINANZAS_CORP\Relaci&#243;n%20con%20Inversionistas\Informe%20p&#225;gina%20web%202024\2026\Marzo%202026\CGE%20Distribuci&#243;n\PDF%20Inversionistas%20CGE%20Marzo%202026.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grupocge.cl\FS-W-CG-01\OfCentral\FINANZAS_CORP\Relaci&#243;n%20con%20Inversionistas\Informe%20p&#225;gina%20web%202024\2026\Marzo%202026\CGE%20Distribuci&#243;n\PDF%20Inversionistas%20CGE%20Marzo%202026.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grupocge.cl\FS-W-CG-01\OfCentral\FINANZAS_CORP\Relaci&#243;n%20con%20Inversionistas\Informe%20p&#225;gina%20web%202024\2026\Marzo%202026\CGE%20Distribuci&#243;n\PDF%20Inversionistas%20CGE%20Marzo%202026.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grupocge.cl\FS-W-CG-01\OfCentral\FINANZAS_CORP\Relaci&#243;n%20con%20Inversionistas\Informe%20p&#225;gina%20web%202024\2026\Marzo%202026\CGE%20Distribuci&#243;n\PDF%20Inversionistas%20CGE%20Marzo%202026.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grupocge.cl\FS-W-CG-01\OfCentral\FINANZAS_CORP\Relaci&#243;n%20con%20Inversionistas\Informe%20p&#225;gina%20web%202024\2026\Marzo%202026\CGE%20Distribuci&#243;n\PDF%20Inversionistas%20CGE%20Marzo%202026.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grupocge.cl\FS-W-CG-01\OfCentral\FINANZAS_CORP\Relaci&#243;n%20con%20Inversionistas\Informe%20p&#225;gina%20web%202024\2026\Marzo%202026\CGE%20Distribuci&#243;n\PDF%20Inversionistas%20CGE%20Marzo%202026.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grupocge.cl\FS-W-CG-01\OfCentral\FINANZAS_CORP\Relaci&#243;n%20con%20Inversionistas\Informe%20p&#225;gina%20web%202024\2026\Marzo%202026\CGE%20Distribuci&#243;n\PDF%20Inversionistas%20CGE%20Marzo%202026.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grupocge.cl\FS-W-CG-01\OfCentral\FINANZAS_CORP\Relaci&#243;n%20con%20Inversionistas\Informe%20p&#225;gina%20web%202024\2026\Marzo%202026\CGE%20Distribuci&#243;n\PDF%20Inversionistas%20CGE%20Marzo%202026.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800" b="1" i="0" u="none" strike="noStrike" kern="1200" spc="0" baseline="0">
                <a:solidFill>
                  <a:srgbClr val="001688"/>
                </a:solidFill>
                <a:effectLst/>
                <a:latin typeface="+mn-lt"/>
                <a:ea typeface="+mn-ea"/>
                <a:cs typeface="+mn-cs"/>
              </a:defRPr>
            </a:pPr>
            <a:r>
              <a:rPr lang="en-US" b="1" i="0" dirty="0">
                <a:solidFill>
                  <a:srgbClr val="011689"/>
                </a:solidFill>
                <a:latin typeface="Arial" panose="020B0604020202020204" pitchFamily="34" charset="0"/>
              </a:rPr>
              <a:t>Capex</a:t>
            </a:r>
            <a:r>
              <a:rPr lang="es-ES" sz="1800" b="0" i="0" u="none" strike="noStrike" kern="1200" spc="0" baseline="30000" dirty="0">
                <a:solidFill>
                  <a:srgbClr val="011689"/>
                </a:solidFill>
                <a:effectLst/>
                <a:latin typeface="Arial" panose="020B0604020202020204" pitchFamily="34" charset="0"/>
              </a:rPr>
              <a:t>1</a:t>
            </a:r>
            <a:r>
              <a:rPr lang="en-US" b="0" i="0" dirty="0">
                <a:solidFill>
                  <a:srgbClr val="011689"/>
                </a:solidFill>
                <a:latin typeface="Arial" panose="020B0604020202020204" pitchFamily="34" charset="0"/>
              </a:rPr>
              <a:t> </a:t>
            </a:r>
            <a:br>
              <a:rPr lang="en-US" b="0" i="0" dirty="0">
                <a:solidFill>
                  <a:srgbClr val="011689"/>
                </a:solidFill>
                <a:latin typeface="Arial" panose="020B0604020202020204" pitchFamily="34" charset="0"/>
              </a:rPr>
            </a:br>
            <a:r>
              <a:rPr lang="en-US" sz="1400" b="0" i="0" dirty="0">
                <a:solidFill>
                  <a:srgbClr val="011689"/>
                </a:solidFill>
                <a:latin typeface="Arial" panose="020B0604020202020204" pitchFamily="34" charset="0"/>
              </a:rPr>
              <a:t>[CLP </a:t>
            </a:r>
            <a:r>
              <a:rPr lang="en-US" sz="1400" b="0" i="0" dirty="0" err="1">
                <a:solidFill>
                  <a:srgbClr val="011689"/>
                </a:solidFill>
                <a:latin typeface="Arial" panose="020B0604020202020204" pitchFamily="34" charset="0"/>
              </a:rPr>
              <a:t>millones</a:t>
            </a:r>
            <a:r>
              <a:rPr lang="en-US" sz="1400" b="0" i="0" dirty="0">
                <a:solidFill>
                  <a:srgbClr val="011689"/>
                </a:solidFill>
                <a:latin typeface="Arial" panose="020B0604020202020204" pitchFamily="34" charset="0"/>
              </a:rPr>
              <a:t>]</a:t>
            </a:r>
          </a:p>
        </c:rich>
      </c:tx>
      <c:layout>
        <c:manualLayout>
          <c:xMode val="edge"/>
          <c:yMode val="edge"/>
          <c:x val="0.35483095825647021"/>
          <c:y val="0.1026656103695731"/>
        </c:manualLayout>
      </c:layout>
      <c:overlay val="0"/>
      <c:spPr>
        <a:noFill/>
        <a:ln>
          <a:noFill/>
        </a:ln>
        <a:effectLst/>
      </c:spPr>
      <c:txPr>
        <a:bodyPr rot="0" spcFirstLastPara="1" vertOverflow="ellipsis" vert="horz" wrap="square" anchor="ctr" anchorCtr="1"/>
        <a:lstStyle/>
        <a:p>
          <a:pPr algn="ctr" rtl="0">
            <a:defRPr lang="en-US" sz="1800" b="1" i="0" u="none" strike="noStrike" kern="1200" spc="0" baseline="0">
              <a:solidFill>
                <a:srgbClr val="001688"/>
              </a:solidFill>
              <a:effectLst/>
              <a:latin typeface="+mn-lt"/>
              <a:ea typeface="+mn-ea"/>
              <a:cs typeface="+mn-cs"/>
            </a:defRPr>
          </a:pPr>
          <a:endParaRPr lang="en-US"/>
        </a:p>
      </c:txPr>
    </c:title>
    <c:autoTitleDeleted val="0"/>
    <c:plotArea>
      <c:layout/>
      <c:barChart>
        <c:barDir val="col"/>
        <c:grouping val="clustered"/>
        <c:varyColors val="0"/>
        <c:ser>
          <c:idx val="0"/>
          <c:order val="0"/>
          <c:tx>
            <c:strRef>
              <c:f>'PDF CGE S.A.'!$W$40</c:f>
              <c:strCache>
                <c:ptCount val="1"/>
                <c:pt idx="0">
                  <c:v>Capex (CLP miles)</c:v>
                </c:pt>
              </c:strCache>
            </c:strRef>
          </c:tx>
          <c:spPr>
            <a:solidFill>
              <a:srgbClr val="001688"/>
            </a:solidFill>
            <a:ln>
              <a:noFill/>
            </a:ln>
            <a:effectLst/>
          </c:spPr>
          <c:invertIfNegative val="0"/>
          <c:dPt>
            <c:idx val="0"/>
            <c:invertIfNegative val="0"/>
            <c:bubble3D val="0"/>
            <c:spPr>
              <a:solidFill>
                <a:srgbClr val="001688">
                  <a:alpha val="40000"/>
                </a:srgbClr>
              </a:solidFill>
              <a:ln>
                <a:noFill/>
              </a:ln>
              <a:effectLst/>
            </c:spPr>
            <c:extLst>
              <c:ext xmlns:c16="http://schemas.microsoft.com/office/drawing/2014/chart" uri="{C3380CC4-5D6E-409C-BE32-E72D297353CC}">
                <c16:uniqueId val="{00000000-1640-104E-BA74-D4F4983154FB}"/>
              </c:ext>
            </c:extLst>
          </c:dPt>
          <c:dPt>
            <c:idx val="1"/>
            <c:invertIfNegative val="0"/>
            <c:bubble3D val="0"/>
            <c:spPr>
              <a:solidFill>
                <a:srgbClr val="001688">
                  <a:alpha val="60000"/>
                </a:srgbClr>
              </a:solidFill>
              <a:ln>
                <a:noFill/>
              </a:ln>
              <a:effectLst/>
            </c:spPr>
            <c:extLst>
              <c:ext xmlns:c16="http://schemas.microsoft.com/office/drawing/2014/chart" uri="{C3380CC4-5D6E-409C-BE32-E72D297353CC}">
                <c16:uniqueId val="{00000001-1640-104E-BA74-D4F4983154FB}"/>
              </c:ext>
            </c:extLst>
          </c:dPt>
          <c:dPt>
            <c:idx val="2"/>
            <c:invertIfNegative val="0"/>
            <c:bubble3D val="0"/>
            <c:spPr>
              <a:solidFill>
                <a:srgbClr val="001688">
                  <a:alpha val="80000"/>
                </a:srgbClr>
              </a:solidFill>
              <a:ln>
                <a:noFill/>
              </a:ln>
              <a:effectLst/>
            </c:spPr>
            <c:extLst>
              <c:ext xmlns:c16="http://schemas.microsoft.com/office/drawing/2014/chart" uri="{C3380CC4-5D6E-409C-BE32-E72D297353CC}">
                <c16:uniqueId val="{00000002-1640-104E-BA74-D4F4983154FB}"/>
              </c:ext>
            </c:extLst>
          </c:dPt>
          <c:dPt>
            <c:idx val="3"/>
            <c:invertIfNegative val="0"/>
            <c:bubble3D val="0"/>
            <c:spPr>
              <a:solidFill>
                <a:srgbClr val="001688">
                  <a:alpha val="90000"/>
                </a:srgbClr>
              </a:solidFill>
              <a:ln>
                <a:noFill/>
              </a:ln>
              <a:effectLst/>
            </c:spPr>
            <c:extLst>
              <c:ext xmlns:c16="http://schemas.microsoft.com/office/drawing/2014/chart" uri="{C3380CC4-5D6E-409C-BE32-E72D297353CC}">
                <c16:uniqueId val="{00000003-1640-104E-BA74-D4F4983154FB}"/>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'PDF CGE S.A.'!$X$39:$AB$39</c:f>
              <c:numCache>
                <c:formatCode>General</c:formatCode>
                <c:ptCount val="5"/>
                <c:pt idx="0">
                  <c:v>2022</c:v>
                </c:pt>
                <c:pt idx="1">
                  <c:v>2023</c:v>
                </c:pt>
                <c:pt idx="2">
                  <c:v>2024</c:v>
                </c:pt>
                <c:pt idx="3" formatCode="0">
                  <c:v>2025</c:v>
                </c:pt>
                <c:pt idx="4" formatCode="mmm\-yy">
                  <c:v>46082</c:v>
                </c:pt>
              </c:numCache>
            </c:numRef>
          </c:cat>
          <c:val>
            <c:numRef>
              <c:f>'PDF CGE S.A.'!$X$40:$AB$40</c:f>
              <c:numCache>
                <c:formatCode>#,##0</c:formatCode>
                <c:ptCount val="5"/>
                <c:pt idx="0">
                  <c:v>193499</c:v>
                </c:pt>
                <c:pt idx="1">
                  <c:v>214799</c:v>
                </c:pt>
                <c:pt idx="2" formatCode="_(* #,##0_);_(* \(#,##0\);_(* &quot;-&quot;_);_(@_)">
                  <c:v>206721</c:v>
                </c:pt>
                <c:pt idx="3" formatCode="_(* #,##0_);_(* \(#,##0\);_(* &quot;-&quot;_);_(@_)">
                  <c:v>212090.52549999999</c:v>
                </c:pt>
                <c:pt idx="4" formatCode="_(* #,##0_);_(* \(#,##0\);_(* &quot;-&quot;_);_(@_)">
                  <c:v>212092.78748299999</c:v>
                </c:pt>
              </c:numCache>
            </c:numRef>
          </c:val>
          <c:extLst>
            <c:ext xmlns:c16="http://schemas.microsoft.com/office/drawing/2014/chart" uri="{C3380CC4-5D6E-409C-BE32-E72D297353CC}">
              <c16:uniqueId val="{00000000-7AC9-4E36-8F0D-AD0A42A20226}"/>
            </c:ext>
          </c:extLst>
        </c:ser>
        <c:dLbls>
          <c:dLblPos val="ctr"/>
          <c:showLegendKey val="0"/>
          <c:showVal val="1"/>
          <c:showCatName val="0"/>
          <c:showSerName val="0"/>
          <c:showPercent val="0"/>
          <c:showBubbleSize val="0"/>
        </c:dLbls>
        <c:gapWidth val="40"/>
        <c:overlap val="-27"/>
        <c:axId val="17080960"/>
        <c:axId val="17084288"/>
      </c:barChart>
      <c:catAx>
        <c:axId val="1708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7084288"/>
        <c:crosses val="autoZero"/>
        <c:auto val="1"/>
        <c:lblAlgn val="ctr"/>
        <c:lblOffset val="100"/>
        <c:noMultiLvlLbl val="0"/>
      </c:catAx>
      <c:valAx>
        <c:axId val="17084288"/>
        <c:scaling>
          <c:orientation val="minMax"/>
          <c:min val="0"/>
        </c:scaling>
        <c:delete val="1"/>
        <c:axPos val="l"/>
        <c:numFmt formatCode="#,##0" sourceLinked="1"/>
        <c:majorTickMark val="out"/>
        <c:minorTickMark val="none"/>
        <c:tickLblPos val="nextTo"/>
        <c:crossAx val="1708096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800" b="1" i="0" u="none" strike="noStrike" baseline="0" dirty="0">
                <a:solidFill>
                  <a:srgbClr val="011689"/>
                </a:solidFill>
                <a:effectLst/>
                <a:latin typeface="Arial" panose="020B0604020202020204" pitchFamily="34" charset="0"/>
              </a:rPr>
              <a:t>Energía </a:t>
            </a:r>
            <a:r>
              <a:rPr lang="en-US" sz="1800" b="1" i="0" u="none" strike="noStrike" baseline="0" dirty="0" err="1">
                <a:solidFill>
                  <a:srgbClr val="011689"/>
                </a:solidFill>
                <a:effectLst/>
                <a:latin typeface="Arial" panose="020B0604020202020204" pitchFamily="34" charset="0"/>
              </a:rPr>
              <a:t>Operada</a:t>
            </a:r>
            <a:r>
              <a:rPr lang="es-ES" sz="1800" b="0" i="0" u="none" strike="noStrike" kern="1200" spc="0" baseline="30000" dirty="0">
                <a:solidFill>
                  <a:srgbClr val="011689"/>
                </a:solidFill>
                <a:effectLst/>
                <a:latin typeface="Arial" panose="020B0604020202020204" pitchFamily="34" charset="0"/>
              </a:rPr>
              <a:t>1</a:t>
            </a:r>
            <a:br>
              <a:rPr lang="es-ES" sz="1800" b="0" i="0" u="none" strike="noStrike" kern="1200" spc="0" baseline="30000" dirty="0">
                <a:solidFill>
                  <a:srgbClr val="011689"/>
                </a:solidFill>
                <a:effectLst/>
                <a:latin typeface="Arial" panose="020B0604020202020204" pitchFamily="34" charset="0"/>
              </a:rPr>
            </a:br>
            <a:r>
              <a:rPr lang="en-US" sz="1400" b="0" i="0" u="none" strike="noStrike" baseline="0" dirty="0">
                <a:solidFill>
                  <a:srgbClr val="011689"/>
                </a:solidFill>
                <a:effectLst/>
                <a:latin typeface="Arial" panose="020B0604020202020204" pitchFamily="34" charset="0"/>
              </a:rPr>
              <a:t> [GWh]</a:t>
            </a:r>
            <a:r>
              <a:rPr lang="en-US" sz="1400" b="0" i="0" u="none" strike="noStrike" baseline="0" dirty="0">
                <a:solidFill>
                  <a:srgbClr val="011689"/>
                </a:solidFill>
                <a:latin typeface="Arial" panose="020B0604020202020204" pitchFamily="34" charset="0"/>
              </a:rPr>
              <a:t> </a:t>
            </a:r>
            <a:endParaRPr lang="en-US" sz="1400" b="0" i="0" dirty="0">
              <a:solidFill>
                <a:srgbClr val="011689"/>
              </a:solidFill>
              <a:latin typeface="Arial" panose="020B0604020202020204" pitchFamily="34" charset="0"/>
            </a:endParaRPr>
          </a:p>
        </c:rich>
      </c:tx>
      <c:layout>
        <c:manualLayout>
          <c:xMode val="edge"/>
          <c:yMode val="edge"/>
          <c:x val="0.26230725136142163"/>
          <c:y val="0.1193429559464742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'PDF CGE S.A.'!$H$5:$I$5</c:f>
              <c:strCache>
                <c:ptCount val="2"/>
                <c:pt idx="0">
                  <c:v>Ventas Físicas Reguladas</c:v>
                </c:pt>
              </c:strCache>
            </c:strRef>
          </c:tx>
          <c:spPr>
            <a:solidFill>
              <a:srgbClr val="00168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'PDF CGE S.A.'!$J$4:$N$4</c:f>
              <c:numCache>
                <c:formatCode>General</c:formatCode>
                <c:ptCount val="5"/>
                <c:pt idx="0">
                  <c:v>2022</c:v>
                </c:pt>
                <c:pt idx="1">
                  <c:v>2023</c:v>
                </c:pt>
                <c:pt idx="2">
                  <c:v>2024</c:v>
                </c:pt>
                <c:pt idx="3" formatCode="0">
                  <c:v>2025</c:v>
                </c:pt>
                <c:pt idx="4" formatCode="mmm\-yy">
                  <c:v>46082</c:v>
                </c:pt>
              </c:numCache>
            </c:numRef>
          </c:cat>
          <c:val>
            <c:numRef>
              <c:f>'PDF CGE S.A.'!$J$5:$N$5</c:f>
              <c:numCache>
                <c:formatCode>#,##0</c:formatCode>
                <c:ptCount val="5"/>
                <c:pt idx="0">
                  <c:v>11047</c:v>
                </c:pt>
                <c:pt idx="1">
                  <c:v>11058</c:v>
                </c:pt>
                <c:pt idx="2">
                  <c:v>11285</c:v>
                </c:pt>
                <c:pt idx="3">
                  <c:v>11039</c:v>
                </c:pt>
                <c:pt idx="4">
                  <c:v>11123.945804354993</c:v>
                </c:pt>
              </c:numCache>
            </c:numRef>
          </c:val>
          <c:extLst>
            <c:ext xmlns:c16="http://schemas.microsoft.com/office/drawing/2014/chart" uri="{C3380CC4-5D6E-409C-BE32-E72D297353CC}">
              <c16:uniqueId val="{00000000-1C3F-44E5-9F4E-0ADCE235CADE}"/>
            </c:ext>
          </c:extLst>
        </c:ser>
        <c:ser>
          <c:idx val="1"/>
          <c:order val="1"/>
          <c:tx>
            <c:strRef>
              <c:f>'PDF CGE S.A.'!$H$6:$I$6</c:f>
              <c:strCache>
                <c:ptCount val="2"/>
                <c:pt idx="0">
                  <c:v>Peaje Chile</c:v>
                </c:pt>
              </c:strCache>
            </c:strRef>
          </c:tx>
          <c:spPr>
            <a:solidFill>
              <a:srgbClr val="00B4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'PDF CGE S.A.'!$J$4:$N$4</c:f>
              <c:numCache>
                <c:formatCode>General</c:formatCode>
                <c:ptCount val="5"/>
                <c:pt idx="0">
                  <c:v>2022</c:v>
                </c:pt>
                <c:pt idx="1">
                  <c:v>2023</c:v>
                </c:pt>
                <c:pt idx="2">
                  <c:v>2024</c:v>
                </c:pt>
                <c:pt idx="3" formatCode="0">
                  <c:v>2025</c:v>
                </c:pt>
                <c:pt idx="4" formatCode="mmm\-yy">
                  <c:v>46082</c:v>
                </c:pt>
              </c:numCache>
            </c:numRef>
          </c:cat>
          <c:val>
            <c:numRef>
              <c:f>'PDF CGE S.A.'!$J$6:$N$6</c:f>
              <c:numCache>
                <c:formatCode>#,##0</c:formatCode>
                <c:ptCount val="5"/>
                <c:pt idx="0">
                  <c:v>5442</c:v>
                </c:pt>
                <c:pt idx="1">
                  <c:v>5400</c:v>
                </c:pt>
                <c:pt idx="2">
                  <c:v>5661</c:v>
                </c:pt>
                <c:pt idx="3">
                  <c:v>5793</c:v>
                </c:pt>
                <c:pt idx="4" formatCode="_(* #,##0_);_(* \(#,##0\);_(* &quot;-&quot;_);_(@_)">
                  <c:v>5822.312294041003</c:v>
                </c:pt>
              </c:numCache>
            </c:numRef>
          </c:val>
          <c:extLst>
            <c:ext xmlns:c16="http://schemas.microsoft.com/office/drawing/2014/chart" uri="{C3380CC4-5D6E-409C-BE32-E72D297353CC}">
              <c16:uniqueId val="{00000001-1C3F-44E5-9F4E-0ADCE235CADE}"/>
            </c:ext>
          </c:extLst>
        </c:ser>
        <c:dLbls>
          <c:dLblPos val="ctr"/>
          <c:showLegendKey val="0"/>
          <c:showVal val="1"/>
          <c:showCatName val="0"/>
          <c:showSerName val="0"/>
          <c:showPercent val="0"/>
          <c:showBubbleSize val="0"/>
        </c:dLbls>
        <c:gapWidth val="40"/>
        <c:overlap val="100"/>
        <c:axId val="861040816"/>
        <c:axId val="861042896"/>
      </c:barChart>
      <c:catAx>
        <c:axId val="86104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61042896"/>
        <c:crosses val="autoZero"/>
        <c:auto val="1"/>
        <c:lblAlgn val="ctr"/>
        <c:lblOffset val="100"/>
        <c:noMultiLvlLbl val="0"/>
      </c:catAx>
      <c:valAx>
        <c:axId val="861042896"/>
        <c:scaling>
          <c:orientation val="minMax"/>
        </c:scaling>
        <c:delete val="1"/>
        <c:axPos val="l"/>
        <c:numFmt formatCode="#,##0" sourceLinked="1"/>
        <c:majorTickMark val="none"/>
        <c:minorTickMark val="none"/>
        <c:tickLblPos val="nextTo"/>
        <c:crossAx val="861040816"/>
        <c:crosses val="autoZero"/>
        <c:crossBetween val="between"/>
      </c:valAx>
      <c:spPr>
        <a:noFill/>
        <a:ln>
          <a:noFill/>
        </a:ln>
        <a:effectLst/>
      </c:spPr>
    </c:plotArea>
    <c:legend>
      <c:legendPos val="t"/>
      <c:layout>
        <c:manualLayout>
          <c:xMode val="edge"/>
          <c:yMode val="edge"/>
          <c:x val="0.19300921945160981"/>
          <c:y val="0.3330863779882724"/>
          <c:w val="0.61398156109678037"/>
          <c:h val="7.613855059389565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lang="en-US" sz="1800" b="1" i="0" u="none" strike="noStrike" kern="1200" spc="0" baseline="0">
                <a:solidFill>
                  <a:srgbClr val="001688"/>
                </a:solidFill>
                <a:effectLst/>
                <a:latin typeface="+mn-lt"/>
                <a:ea typeface="+mn-ea"/>
                <a:cs typeface="+mn-cs"/>
              </a:defRPr>
            </a:pPr>
            <a:r>
              <a:rPr lang="en-US" b="1" i="0" dirty="0" err="1">
                <a:solidFill>
                  <a:srgbClr val="011689"/>
                </a:solidFill>
                <a:latin typeface="Arial" panose="020B0604020202020204" pitchFamily="34" charset="0"/>
              </a:rPr>
              <a:t>Número</a:t>
            </a:r>
            <a:r>
              <a:rPr lang="en-US" b="1" i="0" dirty="0">
                <a:solidFill>
                  <a:srgbClr val="011689"/>
                </a:solidFill>
                <a:latin typeface="Arial" panose="020B0604020202020204" pitchFamily="34" charset="0"/>
              </a:rPr>
              <a:t> de </a:t>
            </a:r>
            <a:r>
              <a:rPr lang="en-US" b="1" i="0" dirty="0" err="1">
                <a:solidFill>
                  <a:srgbClr val="011689"/>
                </a:solidFill>
                <a:latin typeface="Arial" panose="020B0604020202020204" pitchFamily="34" charset="0"/>
              </a:rPr>
              <a:t>clientes</a:t>
            </a:r>
            <a:r>
              <a:rPr lang="en-US" b="1" i="0" dirty="0">
                <a:solidFill>
                  <a:srgbClr val="011689"/>
                </a:solidFill>
                <a:latin typeface="Arial" panose="020B0604020202020204" pitchFamily="34" charset="0"/>
              </a:rPr>
              <a:t> </a:t>
            </a:r>
            <a:br>
              <a:rPr lang="en-US" b="0" i="0" dirty="0">
                <a:solidFill>
                  <a:srgbClr val="011689"/>
                </a:solidFill>
                <a:latin typeface="Arial" panose="020B0604020202020204" pitchFamily="34" charset="0"/>
              </a:rPr>
            </a:br>
            <a:r>
              <a:rPr lang="en-US" sz="1400" b="0" i="0" dirty="0">
                <a:solidFill>
                  <a:srgbClr val="011689"/>
                </a:solidFill>
                <a:latin typeface="Arial" panose="020B0604020202020204" pitchFamily="34" charset="0"/>
              </a:rPr>
              <a:t>[miles]</a:t>
            </a:r>
          </a:p>
        </c:rich>
      </c:tx>
      <c:layout>
        <c:manualLayout>
          <c:xMode val="edge"/>
          <c:yMode val="edge"/>
          <c:x val="0.2557096111588803"/>
          <c:y val="0.14798526537362802"/>
        </c:manualLayout>
      </c:layout>
      <c:overlay val="0"/>
      <c:spPr>
        <a:noFill/>
        <a:ln>
          <a:noFill/>
        </a:ln>
        <a:effectLst/>
      </c:spPr>
      <c:txPr>
        <a:bodyPr rot="0" spcFirstLastPara="1" vertOverflow="ellipsis" vert="horz" wrap="square" anchor="ctr" anchorCtr="1"/>
        <a:lstStyle/>
        <a:p>
          <a:pPr>
            <a:defRPr lang="en-US" sz="1800" b="1" i="0" u="none" strike="noStrike" kern="1200" spc="0" baseline="0">
              <a:solidFill>
                <a:srgbClr val="001688"/>
              </a:solidFill>
              <a:effectLst/>
              <a:latin typeface="+mn-lt"/>
              <a:ea typeface="+mn-ea"/>
              <a:cs typeface="+mn-cs"/>
            </a:defRPr>
          </a:pPr>
          <a:endParaRPr lang="en-US"/>
        </a:p>
      </c:txPr>
    </c:title>
    <c:autoTitleDeleted val="0"/>
    <c:plotArea>
      <c:layout/>
      <c:barChart>
        <c:barDir val="col"/>
        <c:grouping val="clustered"/>
        <c:varyColors val="0"/>
        <c:ser>
          <c:idx val="0"/>
          <c:order val="0"/>
          <c:tx>
            <c:strRef>
              <c:f>'PDF CGE S.A.'!$I$22:$J$22</c:f>
              <c:strCache>
                <c:ptCount val="2"/>
                <c:pt idx="0">
                  <c:v>Número de clientes (miles)</c:v>
                </c:pt>
              </c:strCache>
            </c:strRef>
          </c:tx>
          <c:spPr>
            <a:solidFill>
              <a:srgbClr val="001688"/>
            </a:solidFill>
            <a:ln>
              <a:noFill/>
            </a:ln>
            <a:effectLst/>
          </c:spPr>
          <c:invertIfNegative val="0"/>
          <c:dPt>
            <c:idx val="0"/>
            <c:invertIfNegative val="0"/>
            <c:bubble3D val="0"/>
            <c:spPr>
              <a:solidFill>
                <a:srgbClr val="001688">
                  <a:alpha val="40000"/>
                </a:srgbClr>
              </a:solidFill>
              <a:ln>
                <a:noFill/>
              </a:ln>
              <a:effectLst/>
            </c:spPr>
            <c:extLst>
              <c:ext xmlns:c16="http://schemas.microsoft.com/office/drawing/2014/chart" uri="{C3380CC4-5D6E-409C-BE32-E72D297353CC}">
                <c16:uniqueId val="{00000000-1020-C54F-939A-CE93A8BD0DF6}"/>
              </c:ext>
            </c:extLst>
          </c:dPt>
          <c:dPt>
            <c:idx val="1"/>
            <c:invertIfNegative val="0"/>
            <c:bubble3D val="0"/>
            <c:spPr>
              <a:solidFill>
                <a:srgbClr val="001688">
                  <a:alpha val="60000"/>
                </a:srgbClr>
              </a:solidFill>
              <a:ln>
                <a:noFill/>
              </a:ln>
              <a:effectLst/>
            </c:spPr>
            <c:extLst>
              <c:ext xmlns:c16="http://schemas.microsoft.com/office/drawing/2014/chart" uri="{C3380CC4-5D6E-409C-BE32-E72D297353CC}">
                <c16:uniqueId val="{00000001-1020-C54F-939A-CE93A8BD0DF6}"/>
              </c:ext>
            </c:extLst>
          </c:dPt>
          <c:dPt>
            <c:idx val="2"/>
            <c:invertIfNegative val="0"/>
            <c:bubble3D val="0"/>
            <c:spPr>
              <a:solidFill>
                <a:srgbClr val="001688">
                  <a:alpha val="80000"/>
                </a:srgbClr>
              </a:solidFill>
              <a:ln>
                <a:noFill/>
              </a:ln>
              <a:effectLst/>
            </c:spPr>
            <c:extLst>
              <c:ext xmlns:c16="http://schemas.microsoft.com/office/drawing/2014/chart" uri="{C3380CC4-5D6E-409C-BE32-E72D297353CC}">
                <c16:uniqueId val="{00000002-1020-C54F-939A-CE93A8BD0DF6}"/>
              </c:ext>
            </c:extLst>
          </c:dPt>
          <c:dPt>
            <c:idx val="3"/>
            <c:invertIfNegative val="0"/>
            <c:bubble3D val="0"/>
            <c:spPr>
              <a:solidFill>
                <a:srgbClr val="001688">
                  <a:alpha val="90000"/>
                </a:srgbClr>
              </a:solidFill>
              <a:ln>
                <a:noFill/>
              </a:ln>
              <a:effectLst/>
            </c:spPr>
            <c:extLst>
              <c:ext xmlns:c16="http://schemas.microsoft.com/office/drawing/2014/chart" uri="{C3380CC4-5D6E-409C-BE32-E72D297353CC}">
                <c16:uniqueId val="{00000003-1020-C54F-939A-CE93A8BD0DF6}"/>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'PDF CGE S.A.'!$K$21:$O$21</c:f>
              <c:numCache>
                <c:formatCode>General</c:formatCode>
                <c:ptCount val="5"/>
                <c:pt idx="0">
                  <c:v>2022</c:v>
                </c:pt>
                <c:pt idx="1">
                  <c:v>2023</c:v>
                </c:pt>
                <c:pt idx="2">
                  <c:v>2024</c:v>
                </c:pt>
                <c:pt idx="3" formatCode="0">
                  <c:v>2025</c:v>
                </c:pt>
                <c:pt idx="4" formatCode="mmm\-yy">
                  <c:v>46082</c:v>
                </c:pt>
              </c:numCache>
            </c:numRef>
          </c:cat>
          <c:val>
            <c:numRef>
              <c:f>'PDF CGE S.A.'!$K$22:$O$22</c:f>
              <c:numCache>
                <c:formatCode>#,##0</c:formatCode>
                <c:ptCount val="5"/>
                <c:pt idx="0">
                  <c:v>3207</c:v>
                </c:pt>
                <c:pt idx="1">
                  <c:v>3284</c:v>
                </c:pt>
                <c:pt idx="2">
                  <c:v>3362</c:v>
                </c:pt>
                <c:pt idx="3">
                  <c:v>3427.3290000000002</c:v>
                </c:pt>
                <c:pt idx="4" formatCode="_(* #,##0_);_(* \(#,##0\);_(* &quot;-&quot;_);_(@_)">
                  <c:v>3446.91</c:v>
                </c:pt>
              </c:numCache>
            </c:numRef>
          </c:val>
          <c:extLst>
            <c:ext xmlns:c16="http://schemas.microsoft.com/office/drawing/2014/chart" uri="{C3380CC4-5D6E-409C-BE32-E72D297353CC}">
              <c16:uniqueId val="{00000000-B026-425D-87E0-A7DA7822EF4D}"/>
            </c:ext>
          </c:extLst>
        </c:ser>
        <c:dLbls>
          <c:showLegendKey val="0"/>
          <c:showVal val="0"/>
          <c:showCatName val="0"/>
          <c:showSerName val="0"/>
          <c:showPercent val="0"/>
          <c:showBubbleSize val="0"/>
        </c:dLbls>
        <c:gapWidth val="40"/>
        <c:overlap val="-27"/>
        <c:axId val="806744816"/>
        <c:axId val="806748976"/>
      </c:barChart>
      <c:catAx>
        <c:axId val="806744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06748976"/>
        <c:crosses val="autoZero"/>
        <c:auto val="1"/>
        <c:lblAlgn val="ctr"/>
        <c:lblOffset val="100"/>
        <c:noMultiLvlLbl val="0"/>
      </c:catAx>
      <c:valAx>
        <c:axId val="806748976"/>
        <c:scaling>
          <c:orientation val="minMax"/>
          <c:min val="2050"/>
        </c:scaling>
        <c:delete val="1"/>
        <c:axPos val="l"/>
        <c:numFmt formatCode="#,##0" sourceLinked="1"/>
        <c:majorTickMark val="out"/>
        <c:minorTickMark val="none"/>
        <c:tickLblPos val="nextTo"/>
        <c:crossAx val="806744816"/>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800" b="1" i="0" u="none" strike="noStrike" kern="1200" spc="0" baseline="0">
                <a:solidFill>
                  <a:srgbClr val="001688"/>
                </a:solidFill>
                <a:effectLst/>
                <a:latin typeface="+mn-lt"/>
                <a:ea typeface="+mn-ea"/>
                <a:cs typeface="+mn-cs"/>
              </a:defRPr>
            </a:pPr>
            <a:r>
              <a:rPr lang="en-US" sz="1800" b="1" i="0" u="none" strike="noStrike" kern="1200" spc="0" baseline="0" dirty="0">
                <a:solidFill>
                  <a:srgbClr val="011689"/>
                </a:solidFill>
                <a:effectLst/>
                <a:latin typeface="Arial" panose="020B0604020202020204" pitchFamily="34" charset="0"/>
                <a:ea typeface="+mn-ea"/>
                <a:cs typeface="+mn-cs"/>
              </a:rPr>
              <a:t>EBITDA</a:t>
            </a:r>
            <a:r>
              <a:rPr lang="es-ES" sz="1800" b="0" i="0" u="none" strike="noStrike" kern="1200" spc="0" baseline="30000" dirty="0">
                <a:solidFill>
                  <a:srgbClr val="011689"/>
                </a:solidFill>
                <a:effectLst/>
                <a:latin typeface="Arial" panose="020B0604020202020204" pitchFamily="34" charset="0"/>
              </a:rPr>
              <a:t>1</a:t>
            </a:r>
            <a:r>
              <a:rPr lang="en-US" sz="1800" b="0" i="0" u="none" strike="noStrike" kern="1200" spc="0" baseline="0" dirty="0">
                <a:solidFill>
                  <a:srgbClr val="011689"/>
                </a:solidFill>
                <a:effectLst/>
                <a:latin typeface="Arial" panose="020B0604020202020204" pitchFamily="34" charset="0"/>
                <a:ea typeface="+mn-ea"/>
                <a:cs typeface="+mn-cs"/>
              </a:rPr>
              <a:t> </a:t>
            </a:r>
            <a:br>
              <a:rPr lang="en-US" sz="1800" b="0" i="0" u="none" strike="noStrike" kern="1200" spc="0" baseline="0" dirty="0">
                <a:solidFill>
                  <a:srgbClr val="011689"/>
                </a:solidFill>
                <a:effectLst/>
                <a:latin typeface="Arial" panose="020B0604020202020204" pitchFamily="34" charset="0"/>
                <a:ea typeface="+mn-ea"/>
                <a:cs typeface="+mn-cs"/>
              </a:rPr>
            </a:br>
            <a:r>
              <a:rPr lang="en-US" sz="1400" b="0" i="0" u="none" strike="noStrike" kern="1200" spc="0" baseline="0" dirty="0">
                <a:solidFill>
                  <a:srgbClr val="011689"/>
                </a:solidFill>
                <a:effectLst/>
                <a:latin typeface="Arial" panose="020B0604020202020204" pitchFamily="34" charset="0"/>
                <a:ea typeface="+mn-ea"/>
                <a:cs typeface="+mn-cs"/>
              </a:rPr>
              <a:t>[CLP </a:t>
            </a:r>
            <a:r>
              <a:rPr lang="en-US" sz="1400" b="0" i="0" u="none" strike="noStrike" kern="1200" spc="0" baseline="0" dirty="0" err="1">
                <a:solidFill>
                  <a:srgbClr val="011689"/>
                </a:solidFill>
                <a:effectLst/>
                <a:latin typeface="Arial" panose="020B0604020202020204" pitchFamily="34" charset="0"/>
                <a:ea typeface="+mn-ea"/>
                <a:cs typeface="+mn-cs"/>
              </a:rPr>
              <a:t>millones</a:t>
            </a:r>
            <a:r>
              <a:rPr lang="en-US" sz="1400" b="0" i="0" u="none" strike="noStrike" kern="1200" spc="0" baseline="0" dirty="0">
                <a:solidFill>
                  <a:srgbClr val="011689"/>
                </a:solidFill>
                <a:effectLst/>
                <a:latin typeface="Arial" panose="020B0604020202020204" pitchFamily="34" charset="0"/>
                <a:ea typeface="+mn-ea"/>
                <a:cs typeface="+mn-cs"/>
              </a:rPr>
              <a:t>]</a:t>
            </a:r>
          </a:p>
        </c:rich>
      </c:tx>
      <c:layout>
        <c:manualLayout>
          <c:xMode val="edge"/>
          <c:yMode val="edge"/>
          <c:x val="0.35319731800766285"/>
          <c:y val="0.10373552849195609"/>
        </c:manualLayout>
      </c:layout>
      <c:overlay val="0"/>
      <c:spPr>
        <a:noFill/>
        <a:ln>
          <a:noFill/>
        </a:ln>
        <a:effectLst/>
      </c:spPr>
      <c:txPr>
        <a:bodyPr rot="0" spcFirstLastPara="1" vertOverflow="ellipsis" vert="horz" wrap="square" anchor="ctr" anchorCtr="1"/>
        <a:lstStyle/>
        <a:p>
          <a:pPr algn="ctr" rtl="0">
            <a:defRPr lang="en-US" sz="1800" b="1" i="0" u="none" strike="noStrike" kern="1200" spc="0" baseline="0">
              <a:solidFill>
                <a:srgbClr val="001688"/>
              </a:solidFill>
              <a:effectLst/>
              <a:latin typeface="+mn-lt"/>
              <a:ea typeface="+mn-ea"/>
              <a:cs typeface="+mn-cs"/>
            </a:defRPr>
          </a:pPr>
          <a:endParaRPr lang="en-US"/>
        </a:p>
      </c:txPr>
    </c:title>
    <c:autoTitleDeleted val="0"/>
    <c:plotArea>
      <c:layout/>
      <c:barChart>
        <c:barDir val="col"/>
        <c:grouping val="clustered"/>
        <c:varyColors val="0"/>
        <c:ser>
          <c:idx val="0"/>
          <c:order val="0"/>
          <c:tx>
            <c:strRef>
              <c:f>'PDF CGE S.A.'!$I$41:$J$41</c:f>
              <c:strCache>
                <c:ptCount val="2"/>
                <c:pt idx="0">
                  <c:v>Ebitda (CLP miles de millones)</c:v>
                </c:pt>
              </c:strCache>
            </c:strRef>
          </c:tx>
          <c:spPr>
            <a:solidFill>
              <a:srgbClr val="001688"/>
            </a:solidFill>
            <a:ln>
              <a:noFill/>
            </a:ln>
            <a:effectLst/>
          </c:spPr>
          <c:invertIfNegative val="0"/>
          <c:dPt>
            <c:idx val="0"/>
            <c:invertIfNegative val="0"/>
            <c:bubble3D val="0"/>
            <c:spPr>
              <a:solidFill>
                <a:srgbClr val="001688">
                  <a:alpha val="40000"/>
                </a:srgbClr>
              </a:solidFill>
              <a:ln>
                <a:noFill/>
              </a:ln>
              <a:effectLst/>
            </c:spPr>
            <c:extLst>
              <c:ext xmlns:c16="http://schemas.microsoft.com/office/drawing/2014/chart" uri="{C3380CC4-5D6E-409C-BE32-E72D297353CC}">
                <c16:uniqueId val="{00000005-83BC-3045-8BE5-4F5F22AB0B79}"/>
              </c:ext>
            </c:extLst>
          </c:dPt>
          <c:dPt>
            <c:idx val="1"/>
            <c:invertIfNegative val="0"/>
            <c:bubble3D val="0"/>
            <c:spPr>
              <a:solidFill>
                <a:srgbClr val="001688">
                  <a:alpha val="60000"/>
                </a:srgbClr>
              </a:solidFill>
              <a:ln>
                <a:noFill/>
              </a:ln>
              <a:effectLst/>
            </c:spPr>
            <c:extLst>
              <c:ext xmlns:c16="http://schemas.microsoft.com/office/drawing/2014/chart" uri="{C3380CC4-5D6E-409C-BE32-E72D297353CC}">
                <c16:uniqueId val="{00000004-83BC-3045-8BE5-4F5F22AB0B79}"/>
              </c:ext>
            </c:extLst>
          </c:dPt>
          <c:dPt>
            <c:idx val="2"/>
            <c:invertIfNegative val="0"/>
            <c:bubble3D val="0"/>
            <c:spPr>
              <a:solidFill>
                <a:srgbClr val="001688">
                  <a:alpha val="80000"/>
                </a:srgbClr>
              </a:solidFill>
              <a:ln>
                <a:noFill/>
              </a:ln>
              <a:effectLst/>
            </c:spPr>
            <c:extLst>
              <c:ext xmlns:c16="http://schemas.microsoft.com/office/drawing/2014/chart" uri="{C3380CC4-5D6E-409C-BE32-E72D297353CC}">
                <c16:uniqueId val="{00000003-83BC-3045-8BE5-4F5F22AB0B79}"/>
              </c:ext>
            </c:extLst>
          </c:dPt>
          <c:dPt>
            <c:idx val="3"/>
            <c:invertIfNegative val="0"/>
            <c:bubble3D val="0"/>
            <c:spPr>
              <a:solidFill>
                <a:srgbClr val="001688">
                  <a:alpha val="90000"/>
                </a:srgbClr>
              </a:solidFill>
              <a:ln>
                <a:noFill/>
              </a:ln>
              <a:effectLst/>
            </c:spPr>
            <c:extLst>
              <c:ext xmlns:c16="http://schemas.microsoft.com/office/drawing/2014/chart" uri="{C3380CC4-5D6E-409C-BE32-E72D297353CC}">
                <c16:uniqueId val="{00000002-83BC-3045-8BE5-4F5F22AB0B79}"/>
              </c:ext>
            </c:extLst>
          </c:dPt>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'PDF CGE S.A.'!$K$40:$O$40</c:f>
              <c:numCache>
                <c:formatCode>General</c:formatCode>
                <c:ptCount val="5"/>
                <c:pt idx="0">
                  <c:v>2022</c:v>
                </c:pt>
                <c:pt idx="1">
                  <c:v>2023</c:v>
                </c:pt>
                <c:pt idx="2">
                  <c:v>2024</c:v>
                </c:pt>
                <c:pt idx="3" formatCode="0">
                  <c:v>2025</c:v>
                </c:pt>
                <c:pt idx="4" formatCode="mmm\-yy">
                  <c:v>46082</c:v>
                </c:pt>
              </c:numCache>
            </c:numRef>
          </c:cat>
          <c:val>
            <c:numRef>
              <c:f>'PDF CGE S.A.'!$K$41:$O$41</c:f>
              <c:numCache>
                <c:formatCode>#,##0</c:formatCode>
                <c:ptCount val="5"/>
                <c:pt idx="0">
                  <c:v>148488</c:v>
                </c:pt>
                <c:pt idx="1">
                  <c:v>156074</c:v>
                </c:pt>
                <c:pt idx="2">
                  <c:v>252459</c:v>
                </c:pt>
                <c:pt idx="3">
                  <c:v>169101.035</c:v>
                </c:pt>
                <c:pt idx="4" formatCode="_(* #,##0_);_(* \(#,##0\);_(* &quot;-&quot;_);_(@_)">
                  <c:v>190933.27</c:v>
                </c:pt>
              </c:numCache>
            </c:numRef>
          </c:val>
          <c:extLst>
            <c:ext xmlns:c16="http://schemas.microsoft.com/office/drawing/2014/chart" uri="{C3380CC4-5D6E-409C-BE32-E72D297353CC}">
              <c16:uniqueId val="{00000000-7440-48D9-B369-817D4BF7CD98}"/>
            </c:ext>
          </c:extLst>
        </c:ser>
        <c:dLbls>
          <c:showLegendKey val="0"/>
          <c:showVal val="0"/>
          <c:showCatName val="0"/>
          <c:showSerName val="0"/>
          <c:showPercent val="0"/>
          <c:showBubbleSize val="0"/>
        </c:dLbls>
        <c:gapWidth val="40"/>
        <c:overlap val="-27"/>
        <c:axId val="231588080"/>
        <c:axId val="231586416"/>
      </c:barChart>
      <c:catAx>
        <c:axId val="231588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31586416"/>
        <c:crosses val="autoZero"/>
        <c:auto val="1"/>
        <c:lblAlgn val="ctr"/>
        <c:lblOffset val="100"/>
        <c:noMultiLvlLbl val="0"/>
      </c:catAx>
      <c:valAx>
        <c:axId val="231586416"/>
        <c:scaling>
          <c:orientation val="minMax"/>
        </c:scaling>
        <c:delete val="1"/>
        <c:axPos val="l"/>
        <c:numFmt formatCode="#,##0" sourceLinked="1"/>
        <c:majorTickMark val="out"/>
        <c:minorTickMark val="none"/>
        <c:tickLblPos val="nextTo"/>
        <c:crossAx val="23158808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baseline="0">
                <a:solidFill>
                  <a:schemeClr val="tx1">
                    <a:lumMod val="65000"/>
                    <a:lumOff val="35000"/>
                  </a:schemeClr>
                </a:solidFill>
                <a:latin typeface="+mn-lt"/>
                <a:ea typeface="+mn-ea"/>
                <a:cs typeface="+mn-cs"/>
              </a:defRPr>
            </a:pPr>
            <a:r>
              <a:rPr lang="es-ES" sz="1800" b="1" i="0" u="none" strike="noStrike" kern="1200" spc="0" baseline="0" dirty="0">
                <a:solidFill>
                  <a:srgbClr val="011689"/>
                </a:solidFill>
                <a:latin typeface="Arial" panose="020B0604020202020204" pitchFamily="34" charset="0"/>
                <a:ea typeface="+mn-ea"/>
                <a:cs typeface="+mn-cs"/>
              </a:rPr>
              <a:t>Tipo</a:t>
            </a:r>
            <a:r>
              <a:rPr lang="es-ES" sz="1400" b="1" i="0" u="none" strike="noStrike" baseline="0" dirty="0">
                <a:solidFill>
                  <a:srgbClr val="011689"/>
                </a:solidFill>
                <a:latin typeface="Arial" panose="020B0604020202020204" pitchFamily="34" charset="0"/>
              </a:rPr>
              <a:t> </a:t>
            </a:r>
            <a:r>
              <a:rPr lang="es-ES" sz="1800" b="1" i="0" u="none" strike="noStrike" kern="1200" spc="0" baseline="0" dirty="0">
                <a:solidFill>
                  <a:srgbClr val="011689"/>
                </a:solidFill>
                <a:latin typeface="Arial" panose="020B0604020202020204" pitchFamily="34" charset="0"/>
                <a:ea typeface="+mn-ea"/>
                <a:cs typeface="+mn-cs"/>
              </a:rPr>
              <a:t>de</a:t>
            </a:r>
            <a:r>
              <a:rPr lang="es-ES" sz="1400" b="1" i="0" u="none" strike="noStrike" baseline="0" dirty="0">
                <a:solidFill>
                  <a:srgbClr val="011689"/>
                </a:solidFill>
                <a:latin typeface="Arial" panose="020B0604020202020204" pitchFamily="34" charset="0"/>
              </a:rPr>
              <a:t> </a:t>
            </a:r>
            <a:r>
              <a:rPr lang="es-ES" sz="1800" b="1" i="0" u="none" strike="noStrike" kern="1200" spc="0" baseline="0" dirty="0">
                <a:solidFill>
                  <a:srgbClr val="011689"/>
                </a:solidFill>
                <a:latin typeface="Arial" panose="020B0604020202020204" pitchFamily="34" charset="0"/>
              </a:rPr>
              <a:t>Financiamiento</a:t>
            </a:r>
            <a:r>
              <a:rPr lang="es-ES" sz="1800" b="0" i="0" u="none" strike="noStrike" baseline="30000" dirty="0">
                <a:solidFill>
                  <a:srgbClr val="011689"/>
                </a:solidFill>
                <a:effectLst/>
                <a:latin typeface="Arial" panose="020B0604020202020204" pitchFamily="34" charset="0"/>
                <a:ea typeface="Calibri" panose="020F0502020204030204" pitchFamily="34" charset="0"/>
                <a:cs typeface="Arial" panose="020B0604020202020204" pitchFamily="34" charset="0"/>
              </a:rPr>
              <a:t>1</a:t>
            </a:r>
            <a:endParaRPr lang="es-ES" sz="1800" b="0" i="0" u="none" strike="noStrike" kern="1200" spc="0" baseline="0" dirty="0">
              <a:solidFill>
                <a:srgbClr val="011689"/>
              </a:solidFill>
              <a:latin typeface="Arial" panose="020B0604020202020204" pitchFamily="34" charset="0"/>
              <a:ea typeface="+mn-ea"/>
              <a:cs typeface="+mn-cs"/>
            </a:endParaRPr>
          </a:p>
        </c:rich>
      </c:tx>
      <c:layout>
        <c:manualLayout>
          <c:xMode val="edge"/>
          <c:yMode val="edge"/>
          <c:x val="0.1563913654858784"/>
          <c:y val="0.10388038214893339"/>
        </c:manualLayout>
      </c:layout>
      <c:overlay val="0"/>
      <c:spPr>
        <a:noFill/>
        <a:ln>
          <a:noFill/>
        </a:ln>
        <a:effectLst/>
      </c:spPr>
      <c:txPr>
        <a:bodyPr rot="0" spcFirstLastPara="1" vertOverflow="ellipsis" vert="horz" wrap="square" anchor="ctr" anchorCtr="1"/>
        <a:lstStyle/>
        <a:p>
          <a:pPr>
            <a:defRPr sz="1400" b="1" i="0" u="none" strike="noStrike" baseline="0">
              <a:solidFill>
                <a:schemeClr val="tx1">
                  <a:lumMod val="65000"/>
                  <a:lumOff val="35000"/>
                </a:schemeClr>
              </a:solidFill>
              <a:latin typeface="+mn-lt"/>
              <a:ea typeface="+mn-ea"/>
              <a:cs typeface="+mn-cs"/>
            </a:defRPr>
          </a:pPr>
          <a:endParaRPr lang="es-ES"/>
        </a:p>
      </c:txPr>
    </c:title>
    <c:autoTitleDeleted val="0"/>
    <c:plotArea>
      <c:layout/>
      <c:doughnutChart>
        <c:varyColors val="1"/>
        <c:ser>
          <c:idx val="0"/>
          <c:order val="0"/>
          <c:tx>
            <c:strRef>
              <c:f>'PDF CGE S.A.'!$C$101</c:f>
              <c:strCache>
                <c:ptCount val="1"/>
                <c:pt idx="0">
                  <c:v>Tipo de financiamiento</c:v>
                </c:pt>
              </c:strCache>
            </c:strRef>
          </c:tx>
          <c:dPt>
            <c:idx val="0"/>
            <c:bubble3D val="0"/>
            <c:spPr>
              <a:solidFill>
                <a:srgbClr val="001688"/>
              </a:solidFill>
              <a:ln w="19050">
                <a:solidFill>
                  <a:schemeClr val="lt1"/>
                </a:solidFill>
              </a:ln>
              <a:effectLst/>
            </c:spPr>
            <c:extLst>
              <c:ext xmlns:c16="http://schemas.microsoft.com/office/drawing/2014/chart" uri="{C3380CC4-5D6E-409C-BE32-E72D297353CC}">
                <c16:uniqueId val="{00000001-A381-4F7C-9461-30C8FB04910C}"/>
              </c:ext>
            </c:extLst>
          </c:dPt>
          <c:dPt>
            <c:idx val="1"/>
            <c:bubble3D val="0"/>
            <c:spPr>
              <a:solidFill>
                <a:srgbClr val="00B450"/>
              </a:solidFill>
              <a:ln w="19050">
                <a:solidFill>
                  <a:schemeClr val="lt1"/>
                </a:solidFill>
              </a:ln>
              <a:effectLst/>
            </c:spPr>
            <c:extLst>
              <c:ext xmlns:c16="http://schemas.microsoft.com/office/drawing/2014/chart" uri="{C3380CC4-5D6E-409C-BE32-E72D297353CC}">
                <c16:uniqueId val="{00000003-A381-4F7C-9461-30C8FB04910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381-4F7C-9461-30C8FB04910C}"/>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baseline="0">
                    <a:solidFill>
                      <a:schemeClr val="lt1"/>
                    </a:solidFill>
                    <a:latin typeface="Arial" panose="020B0604020202020204" pitchFamily="34" charset="0"/>
                    <a:ea typeface="+mn-ea"/>
                    <a:cs typeface="Arial" panose="020B0604020202020204" pitchFamily="34" charset="0"/>
                  </a:defRPr>
                </a:pPr>
                <a:endParaRPr lang="es-CL"/>
              </a:p>
            </c:txPr>
            <c:showLegendKey val="0"/>
            <c:showVal val="0"/>
            <c:showCatName val="0"/>
            <c:showSerName val="0"/>
            <c:showPercent val="1"/>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'PDF CGE S.A.'!$E$100:$G$100</c:f>
              <c:strCache>
                <c:ptCount val="3"/>
                <c:pt idx="0">
                  <c:v>Bancos</c:v>
                </c:pt>
                <c:pt idx="1">
                  <c:v>Bonos</c:v>
                </c:pt>
                <c:pt idx="2">
                  <c:v>Intercompany</c:v>
                </c:pt>
              </c:strCache>
            </c:strRef>
          </c:cat>
          <c:val>
            <c:numRef>
              <c:f>'PDF CGE S.A.'!$E$101:$G$101</c:f>
              <c:numCache>
                <c:formatCode>0.0%</c:formatCode>
                <c:ptCount val="3"/>
                <c:pt idx="0">
                  <c:v>0.39458323729434747</c:v>
                </c:pt>
                <c:pt idx="1">
                  <c:v>0.40724137003480282</c:v>
                </c:pt>
                <c:pt idx="2" formatCode="0.00%">
                  <c:v>0.19817539267084983</c:v>
                </c:pt>
              </c:numCache>
            </c:numRef>
          </c:val>
          <c:extLst>
            <c:ext xmlns:c16="http://schemas.microsoft.com/office/drawing/2014/chart" uri="{C3380CC4-5D6E-409C-BE32-E72D297353CC}">
              <c16:uniqueId val="{00000006-A381-4F7C-9461-30C8FB04910C}"/>
            </c:ext>
          </c:extLst>
        </c:ser>
        <c:dLbls>
          <c:showLegendKey val="0"/>
          <c:showVal val="0"/>
          <c:showCatName val="0"/>
          <c:showSerName val="0"/>
          <c:showPercent val="0"/>
          <c:showBubbleSize val="0"/>
          <c:showLeaderLines val="1"/>
        </c:dLbls>
        <c:firstSliceAng val="0"/>
        <c:holeSize val="40"/>
      </c:doughnutChart>
      <c:spPr>
        <a:noFill/>
        <a:ln>
          <a:noFill/>
        </a:ln>
        <a:effectLst/>
      </c:spPr>
    </c:plotArea>
    <c:legend>
      <c:legendPos val="t"/>
      <c:layout>
        <c:manualLayout>
          <c:xMode val="edge"/>
          <c:yMode val="edge"/>
          <c:x val="0.10902644806127333"/>
          <c:y val="0.29655771495877509"/>
          <c:w val="0.7819467298946865"/>
          <c:h val="6.6273720717183612E-2"/>
        </c:manualLayout>
      </c:layout>
      <c:overlay val="0"/>
      <c:spPr>
        <a:noFill/>
        <a:ln>
          <a:noFill/>
        </a:ln>
        <a:effectLst/>
      </c:spPr>
      <c:txPr>
        <a:bodyPr rot="0" spcFirstLastPara="1" vertOverflow="ellipsis" vert="horz" wrap="square" anchor="ctr" anchorCtr="1"/>
        <a:lstStyle/>
        <a:p>
          <a:pPr>
            <a:defRPr sz="900" b="0" i="0" u="none" strike="noStrike"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C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rtl="0">
              <a:defRPr lang="en-US" sz="1800" b="1" i="0" u="none" strike="noStrike" kern="1200" spc="0" baseline="0">
                <a:solidFill>
                  <a:srgbClr val="001688"/>
                </a:solidFill>
                <a:effectLst/>
                <a:latin typeface="+mn-lt"/>
                <a:ea typeface="+mn-ea"/>
                <a:cs typeface="+mn-cs"/>
              </a:defRPr>
            </a:pPr>
            <a:r>
              <a:rPr lang="en-US" sz="2400" b="1" i="0" dirty="0">
                <a:latin typeface="Arial" panose="020B0604020202020204" pitchFamily="34" charset="0"/>
              </a:rPr>
              <a:t> </a:t>
            </a:r>
            <a:r>
              <a:rPr lang="en-US" sz="2400" b="1" i="0" dirty="0" err="1">
                <a:solidFill>
                  <a:srgbClr val="011689"/>
                </a:solidFill>
                <a:latin typeface="Arial" panose="020B0604020202020204" pitchFamily="34" charset="0"/>
              </a:rPr>
              <a:t>Deuda</a:t>
            </a:r>
            <a:r>
              <a:rPr lang="en-US" sz="2400" b="1" i="0" dirty="0">
                <a:solidFill>
                  <a:srgbClr val="011689"/>
                </a:solidFill>
                <a:latin typeface="Arial" panose="020B0604020202020204" pitchFamily="34" charset="0"/>
              </a:rPr>
              <a:t> Financiera</a:t>
            </a:r>
            <a:r>
              <a:rPr lang="es-ES" sz="2400" b="0" i="0" u="none" strike="noStrike" kern="1200" spc="0" baseline="30000" dirty="0">
                <a:solidFill>
                  <a:srgbClr val="011689"/>
                </a:solidFill>
                <a:effectLst/>
                <a:latin typeface="Arial" panose="020B0604020202020204" pitchFamily="34" charset="0"/>
              </a:rPr>
              <a:t>1</a:t>
            </a:r>
            <a:r>
              <a:rPr lang="en-US" sz="2400" b="0" i="0" dirty="0">
                <a:solidFill>
                  <a:srgbClr val="011689"/>
                </a:solidFill>
                <a:latin typeface="Arial" panose="020B0604020202020204" pitchFamily="34" charset="0"/>
              </a:rPr>
              <a:t> </a:t>
            </a:r>
            <a:br>
              <a:rPr lang="en-US" b="0" i="0" dirty="0">
                <a:solidFill>
                  <a:srgbClr val="011689"/>
                </a:solidFill>
                <a:latin typeface="Arial" panose="020B0604020202020204" pitchFamily="34" charset="0"/>
              </a:rPr>
            </a:br>
            <a:r>
              <a:rPr lang="en-US" sz="1800" b="0" i="0" dirty="0">
                <a:solidFill>
                  <a:srgbClr val="011689"/>
                </a:solidFill>
                <a:latin typeface="Arial" panose="020B0604020202020204" pitchFamily="34" charset="0"/>
              </a:rPr>
              <a:t>[CLP </a:t>
            </a:r>
            <a:r>
              <a:rPr lang="en-US" sz="1800" b="0" i="0" dirty="0" err="1">
                <a:solidFill>
                  <a:srgbClr val="011689"/>
                </a:solidFill>
                <a:latin typeface="Arial" panose="020B0604020202020204" pitchFamily="34" charset="0"/>
              </a:rPr>
              <a:t>millones</a:t>
            </a:r>
            <a:r>
              <a:rPr lang="en-US" sz="1800" b="0" i="0" dirty="0">
                <a:solidFill>
                  <a:srgbClr val="011689"/>
                </a:solidFill>
                <a:latin typeface="Arial" panose="020B0604020202020204" pitchFamily="34" charset="0"/>
              </a:rPr>
              <a:t>]</a:t>
            </a:r>
          </a:p>
        </c:rich>
      </c:tx>
      <c:overlay val="0"/>
      <c:spPr>
        <a:noFill/>
        <a:ln>
          <a:noFill/>
        </a:ln>
        <a:effectLst/>
      </c:spPr>
      <c:txPr>
        <a:bodyPr rot="0" spcFirstLastPara="1" vertOverflow="ellipsis" vert="horz" wrap="square" anchor="ctr" anchorCtr="1"/>
        <a:lstStyle/>
        <a:p>
          <a:pPr algn="ctr" rtl="0">
            <a:defRPr lang="en-US" sz="1800" b="1" i="0" u="none" strike="noStrike" kern="1200" spc="0" baseline="0">
              <a:solidFill>
                <a:srgbClr val="001688"/>
              </a:solidFill>
              <a:effectLst/>
              <a:latin typeface="+mn-lt"/>
              <a:ea typeface="+mn-ea"/>
              <a:cs typeface="+mn-cs"/>
            </a:defRPr>
          </a:pPr>
          <a:endParaRPr lang="en-US"/>
        </a:p>
      </c:txPr>
    </c:title>
    <c:autoTitleDeleted val="0"/>
    <c:plotArea>
      <c:layout/>
      <c:barChart>
        <c:barDir val="col"/>
        <c:grouping val="clustered"/>
        <c:varyColors val="0"/>
        <c:ser>
          <c:idx val="0"/>
          <c:order val="0"/>
          <c:tx>
            <c:strRef>
              <c:f>'PDF CGE S.A.'!$D$76</c:f>
              <c:strCache>
                <c:ptCount val="1"/>
              </c:strCache>
            </c:strRef>
          </c:tx>
          <c:spPr>
            <a:solidFill>
              <a:srgbClr val="00168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'PDF CGE S.A.'!$K$79:$O$79</c:f>
              <c:numCache>
                <c:formatCode>General</c:formatCode>
                <c:ptCount val="5"/>
                <c:pt idx="0">
                  <c:v>2022</c:v>
                </c:pt>
                <c:pt idx="1">
                  <c:v>2023</c:v>
                </c:pt>
                <c:pt idx="2">
                  <c:v>2024</c:v>
                </c:pt>
                <c:pt idx="3" formatCode="0">
                  <c:v>2025</c:v>
                </c:pt>
                <c:pt idx="4" formatCode="mmm\-yy">
                  <c:v>46082</c:v>
                </c:pt>
              </c:numCache>
            </c:numRef>
          </c:cat>
          <c:val>
            <c:numRef>
              <c:f>'PDF CGE S.A.'!$K$80:$O$80</c:f>
              <c:numCache>
                <c:formatCode>#,##0</c:formatCode>
                <c:ptCount val="5"/>
                <c:pt idx="0">
                  <c:v>877897</c:v>
                </c:pt>
                <c:pt idx="1">
                  <c:v>1165483.0753333333</c:v>
                </c:pt>
                <c:pt idx="2">
                  <c:v>1339844.8054673334</c:v>
                </c:pt>
                <c:pt idx="3">
                  <c:v>1530872.3462480002</c:v>
                </c:pt>
                <c:pt idx="4" formatCode="_(* #,##0_);_(* \(#,##0\);_(* &quot;-&quot;_);_(@_)">
                  <c:v>1581626.0905540001</c:v>
                </c:pt>
              </c:numCache>
            </c:numRef>
          </c:val>
          <c:extLst>
            <c:ext xmlns:c16="http://schemas.microsoft.com/office/drawing/2014/chart" uri="{C3380CC4-5D6E-409C-BE32-E72D297353CC}">
              <c16:uniqueId val="{00000000-94F0-4850-8621-01B6B8F797EF}"/>
            </c:ext>
          </c:extLst>
        </c:ser>
        <c:dLbls>
          <c:dLblPos val="ctr"/>
          <c:showLegendKey val="0"/>
          <c:showVal val="1"/>
          <c:showCatName val="0"/>
          <c:showSerName val="0"/>
          <c:showPercent val="0"/>
          <c:showBubbleSize val="0"/>
        </c:dLbls>
        <c:gapWidth val="40"/>
        <c:overlap val="-27"/>
        <c:axId val="17080960"/>
        <c:axId val="17084288"/>
      </c:barChart>
      <c:catAx>
        <c:axId val="17080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7084288"/>
        <c:crosses val="autoZero"/>
        <c:auto val="1"/>
        <c:lblAlgn val="ctr"/>
        <c:lblOffset val="100"/>
        <c:noMultiLvlLbl val="0"/>
      </c:catAx>
      <c:valAx>
        <c:axId val="17084288"/>
        <c:scaling>
          <c:orientation val="minMax"/>
          <c:min val="100000"/>
        </c:scaling>
        <c:delete val="1"/>
        <c:axPos val="l"/>
        <c:numFmt formatCode="#,##0" sourceLinked="1"/>
        <c:majorTickMark val="out"/>
        <c:minorTickMark val="none"/>
        <c:tickLblPos val="nextTo"/>
        <c:crossAx val="17080960"/>
        <c:crosses val="autoZero"/>
        <c:crossBetween val="between"/>
      </c:valAx>
      <c:spPr>
        <a:noFill/>
        <a:ln>
          <a:noFill/>
        </a:ln>
        <a:effectLst>
          <a:softEdge rad="0"/>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baseline="0">
                <a:solidFill>
                  <a:schemeClr val="tx1">
                    <a:lumMod val="65000"/>
                    <a:lumOff val="35000"/>
                  </a:schemeClr>
                </a:solidFill>
                <a:latin typeface="+mn-lt"/>
                <a:ea typeface="+mn-ea"/>
                <a:cs typeface="+mn-cs"/>
              </a:defRPr>
            </a:pPr>
            <a:r>
              <a:rPr lang="es-ES" sz="1800" b="1" i="0" u="none" strike="noStrike" kern="1200" spc="0" baseline="0" dirty="0">
                <a:solidFill>
                  <a:srgbClr val="011689"/>
                </a:solidFill>
                <a:latin typeface="Arial" panose="020B0604020202020204" pitchFamily="34" charset="0"/>
                <a:ea typeface="+mn-ea"/>
                <a:cs typeface="+mn-cs"/>
              </a:rPr>
              <a:t>Estructura de Deuda por Plazo</a:t>
            </a:r>
            <a:r>
              <a:rPr lang="es-ES" sz="1800" b="0" i="0" u="none" strike="noStrike" kern="1200" spc="0" baseline="30000" dirty="0">
                <a:solidFill>
                  <a:srgbClr val="011689"/>
                </a:solidFill>
                <a:effectLst/>
                <a:latin typeface="Arial" panose="020B0604020202020204" pitchFamily="34" charset="0"/>
                <a:ea typeface="+mn-ea"/>
                <a:cs typeface="Arial" panose="020B0604020202020204" pitchFamily="34" charset="0"/>
              </a:rPr>
              <a:t>1</a:t>
            </a:r>
            <a:endParaRPr lang="es-ES" sz="1800" b="0" i="0" u="none" strike="noStrike" kern="1200" spc="0" baseline="0" dirty="0">
              <a:solidFill>
                <a:srgbClr val="011689"/>
              </a:solidFill>
              <a:latin typeface="Arial" panose="020B0604020202020204" pitchFamily="34" charset="0"/>
              <a:ea typeface="+mn-ea"/>
              <a:cs typeface="+mn-cs"/>
            </a:endParaRPr>
          </a:p>
        </c:rich>
      </c:tx>
      <c:layout>
        <c:manualLayout>
          <c:xMode val="edge"/>
          <c:yMode val="edge"/>
          <c:x val="0.14688775297545745"/>
          <c:y val="9.9725166862976056E-2"/>
        </c:manualLayout>
      </c:layout>
      <c:overlay val="0"/>
      <c:spPr>
        <a:noFill/>
        <a:ln>
          <a:noFill/>
        </a:ln>
        <a:effectLst/>
      </c:spPr>
      <c:txPr>
        <a:bodyPr rot="0" spcFirstLastPara="1" vertOverflow="ellipsis" vert="horz" wrap="square" anchor="ctr" anchorCtr="1"/>
        <a:lstStyle/>
        <a:p>
          <a:pPr>
            <a:defRPr sz="1400" b="0" i="0" u="none" strike="noStrike" baseline="0">
              <a:solidFill>
                <a:schemeClr val="tx1">
                  <a:lumMod val="65000"/>
                  <a:lumOff val="35000"/>
                </a:schemeClr>
              </a:solidFill>
              <a:latin typeface="+mn-lt"/>
              <a:ea typeface="+mn-ea"/>
              <a:cs typeface="+mn-cs"/>
            </a:defRPr>
          </a:pPr>
          <a:endParaRPr lang="es-ES"/>
        </a:p>
      </c:txPr>
    </c:title>
    <c:autoTitleDeleted val="0"/>
    <c:plotArea>
      <c:layout/>
      <c:doughnutChart>
        <c:varyColors val="1"/>
        <c:ser>
          <c:idx val="0"/>
          <c:order val="0"/>
          <c:tx>
            <c:strRef>
              <c:f>'PDF CGE S.A.'!$J$134</c:f>
              <c:strCache>
                <c:ptCount val="1"/>
                <c:pt idx="0">
                  <c:v>Estructura Deuda Financiera</c:v>
                </c:pt>
              </c:strCache>
            </c:strRef>
          </c:tx>
          <c:spPr>
            <a:solidFill>
              <a:srgbClr val="00A8E2"/>
            </a:solidFill>
          </c:spPr>
          <c:dPt>
            <c:idx val="0"/>
            <c:bubble3D val="0"/>
            <c:spPr>
              <a:solidFill>
                <a:srgbClr val="00A8E2"/>
              </a:solidFill>
              <a:ln w="19050">
                <a:solidFill>
                  <a:schemeClr val="lt1"/>
                </a:solidFill>
              </a:ln>
              <a:effectLst/>
            </c:spPr>
            <c:extLst>
              <c:ext xmlns:c16="http://schemas.microsoft.com/office/drawing/2014/chart" uri="{C3380CC4-5D6E-409C-BE32-E72D297353CC}">
                <c16:uniqueId val="{00000001-CB4D-466C-8599-3926691A089B}"/>
              </c:ext>
            </c:extLst>
          </c:dPt>
          <c:dPt>
            <c:idx val="1"/>
            <c:bubble3D val="0"/>
            <c:spPr>
              <a:solidFill>
                <a:srgbClr val="001688"/>
              </a:solidFill>
              <a:ln w="19050">
                <a:solidFill>
                  <a:schemeClr val="lt1"/>
                </a:solidFill>
              </a:ln>
              <a:effectLst/>
            </c:spPr>
            <c:extLst>
              <c:ext xmlns:c16="http://schemas.microsoft.com/office/drawing/2014/chart" uri="{C3380CC4-5D6E-409C-BE32-E72D297353CC}">
                <c16:uniqueId val="{00000003-CB4D-466C-8599-3926691A089B}"/>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050" b="1" i="0" u="none" strike="noStrike" baseline="0">
                    <a:solidFill>
                      <a:schemeClr val="lt1"/>
                    </a:solidFill>
                    <a:latin typeface="Arial" panose="020B0604020202020204" pitchFamily="34" charset="0"/>
                    <a:ea typeface="+mn-ea"/>
                    <a:cs typeface="Arial" panose="020B0604020202020204" pitchFamily="34" charset="0"/>
                  </a:defRPr>
                </a:pPr>
                <a:endParaRPr lang="es-CL"/>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'PDF CGE S.A.'!$L$133:$M$133</c:f>
              <c:strCache>
                <c:ptCount val="2"/>
                <c:pt idx="0">
                  <c:v>Deuda Corto Plazo</c:v>
                </c:pt>
                <c:pt idx="1">
                  <c:v>Deuda Largo Plazo</c:v>
                </c:pt>
              </c:strCache>
            </c:strRef>
          </c:cat>
          <c:val>
            <c:numRef>
              <c:f>'PDF CGE S.A.'!$L$134:$M$134</c:f>
              <c:numCache>
                <c:formatCode>0.0%</c:formatCode>
                <c:ptCount val="2"/>
                <c:pt idx="0">
                  <c:v>0.29905217333024969</c:v>
                </c:pt>
                <c:pt idx="1">
                  <c:v>0.70094782666975031</c:v>
                </c:pt>
              </c:numCache>
            </c:numRef>
          </c:val>
          <c:extLst>
            <c:ext xmlns:c16="http://schemas.microsoft.com/office/drawing/2014/chart" uri="{C3380CC4-5D6E-409C-BE32-E72D297353CC}">
              <c16:uniqueId val="{00000004-CB4D-466C-8599-3926691A089B}"/>
            </c:ext>
          </c:extLst>
        </c:ser>
        <c:dLbls>
          <c:showLegendKey val="0"/>
          <c:showVal val="0"/>
          <c:showCatName val="0"/>
          <c:showSerName val="0"/>
          <c:showPercent val="0"/>
          <c:showBubbleSize val="0"/>
          <c:showLeaderLines val="1"/>
        </c:dLbls>
        <c:firstSliceAng val="0"/>
        <c:holeSize val="40"/>
      </c:doughnutChart>
      <c:spPr>
        <a:noFill/>
        <a:ln>
          <a:noFill/>
        </a:ln>
        <a:effectLst/>
      </c:spPr>
    </c:plotArea>
    <c:legend>
      <c:legendPos val="t"/>
      <c:layout>
        <c:manualLayout>
          <c:xMode val="edge"/>
          <c:yMode val="edge"/>
          <c:x val="5.3054651413934346E-2"/>
          <c:y val="0.28824728438686037"/>
          <c:w val="0.89389031825364051"/>
          <c:h val="7.0119748723989003E-2"/>
        </c:manualLayout>
      </c:layout>
      <c:overlay val="0"/>
      <c:spPr>
        <a:noFill/>
        <a:ln>
          <a:noFill/>
        </a:ln>
        <a:effectLst/>
      </c:spPr>
      <c:txPr>
        <a:bodyPr rot="0" spcFirstLastPara="1" vertOverflow="ellipsis" vert="horz" wrap="square" anchor="ctr" anchorCtr="1"/>
        <a:lstStyle/>
        <a:p>
          <a:pPr>
            <a:defRPr sz="900" b="0" i="0" u="none" strike="noStrike"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C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baseline="0">
                <a:solidFill>
                  <a:schemeClr val="tx1">
                    <a:lumMod val="65000"/>
                    <a:lumOff val="35000"/>
                  </a:schemeClr>
                </a:solidFill>
                <a:latin typeface="+mn-lt"/>
                <a:ea typeface="+mn-ea"/>
                <a:cs typeface="+mn-cs"/>
              </a:defRPr>
            </a:pPr>
            <a:r>
              <a:rPr lang="es-ES" sz="1800" b="1" i="0" u="none" strike="noStrike" kern="1200" spc="0" baseline="0" dirty="0">
                <a:solidFill>
                  <a:srgbClr val="011689"/>
                </a:solidFill>
                <a:latin typeface="Arial" panose="020B0604020202020204" pitchFamily="34" charset="0"/>
                <a:ea typeface="+mn-ea"/>
                <a:cs typeface="+mn-cs"/>
              </a:rPr>
              <a:t>Moneda</a:t>
            </a:r>
            <a:r>
              <a:rPr lang="es-ES" sz="1400" b="0" i="0" u="none" strike="noStrike" kern="1200" spc="0" baseline="30000" dirty="0">
                <a:solidFill>
                  <a:srgbClr val="011689"/>
                </a:solidFill>
                <a:effectLst/>
                <a:latin typeface="Arial" panose="020B0604020202020204" pitchFamily="34" charset="0"/>
                <a:ea typeface="+mn-ea"/>
                <a:cs typeface="Arial" panose="020B0604020202020204" pitchFamily="34" charset="0"/>
              </a:rPr>
              <a:t>2</a:t>
            </a:r>
            <a:endParaRPr lang="es-ES" sz="1800" b="0" i="0" u="none" strike="noStrike" kern="1200" spc="0" baseline="0" dirty="0">
              <a:solidFill>
                <a:srgbClr val="011689"/>
              </a:solidFill>
              <a:latin typeface="Arial" panose="020B0604020202020204" pitchFamily="34" charset="0"/>
              <a:ea typeface="+mn-ea"/>
              <a:cs typeface="+mn-cs"/>
            </a:endParaRPr>
          </a:p>
        </c:rich>
      </c:tx>
      <c:layout>
        <c:manualLayout>
          <c:xMode val="edge"/>
          <c:yMode val="edge"/>
          <c:x val="0.27862954153553438"/>
          <c:y val="0.11219081272084806"/>
        </c:manualLayout>
      </c:layout>
      <c:overlay val="0"/>
      <c:spPr>
        <a:noFill/>
        <a:ln>
          <a:noFill/>
        </a:ln>
        <a:effectLst/>
      </c:spPr>
      <c:txPr>
        <a:bodyPr rot="0" spcFirstLastPara="1" vertOverflow="ellipsis" vert="horz" wrap="square" anchor="ctr" anchorCtr="1"/>
        <a:lstStyle/>
        <a:p>
          <a:pPr>
            <a:defRPr sz="1400" b="0" i="0" u="none" strike="noStrike" baseline="0">
              <a:solidFill>
                <a:schemeClr val="tx1">
                  <a:lumMod val="65000"/>
                  <a:lumOff val="35000"/>
                </a:schemeClr>
              </a:solidFill>
              <a:latin typeface="+mn-lt"/>
              <a:ea typeface="+mn-ea"/>
              <a:cs typeface="+mn-cs"/>
            </a:defRPr>
          </a:pPr>
          <a:endParaRPr lang="es-ES"/>
        </a:p>
      </c:txPr>
    </c:title>
    <c:autoTitleDeleted val="0"/>
    <c:plotArea>
      <c:layout/>
      <c:doughnutChart>
        <c:varyColors val="1"/>
        <c:ser>
          <c:idx val="0"/>
          <c:order val="0"/>
          <c:tx>
            <c:strRef>
              <c:f>'C:\Relación con Inversionistas\Informe página web 2024\2026\Marzo 2026\CGE Transmisión\[PDF Inversionistas CGE Tx diciembre 2025.xlsx]PDF CGE Transmisión'!$G$78:$H$78</c:f>
              <c:strCache>
                <c:ptCount val="1"/>
                <c:pt idx="0">
                  <c:v>#¡REF! #¡REF!</c:v>
                </c:pt>
              </c:strCache>
            </c:strRef>
          </c:tx>
          <c:dPt>
            <c:idx val="0"/>
            <c:bubble3D val="0"/>
            <c:spPr>
              <a:solidFill>
                <a:srgbClr val="001688"/>
              </a:solidFill>
              <a:ln w="19050">
                <a:solidFill>
                  <a:schemeClr val="lt1"/>
                </a:solidFill>
              </a:ln>
              <a:effectLst/>
            </c:spPr>
            <c:extLst>
              <c:ext xmlns:c16="http://schemas.microsoft.com/office/drawing/2014/chart" uri="{C3380CC4-5D6E-409C-BE32-E72D297353CC}">
                <c16:uniqueId val="{00000001-F363-47AF-A89B-A241261ACE7C}"/>
              </c:ext>
            </c:extLst>
          </c:dPt>
          <c:dPt>
            <c:idx val="1"/>
            <c:bubble3D val="0"/>
            <c:spPr>
              <a:solidFill>
                <a:srgbClr val="F38B01"/>
              </a:solidFill>
              <a:ln w="19050">
                <a:solidFill>
                  <a:schemeClr val="lt1"/>
                </a:solidFill>
              </a:ln>
              <a:effectLst/>
            </c:spPr>
            <c:extLst>
              <c:ext xmlns:c16="http://schemas.microsoft.com/office/drawing/2014/chart" uri="{C3380CC4-5D6E-409C-BE32-E72D297353CC}">
                <c16:uniqueId val="{00000003-F363-47AF-A89B-A241261ACE7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363-47AF-A89B-A241261ACE7C}"/>
              </c:ext>
            </c:extLst>
          </c:dPt>
          <c:dPt>
            <c:idx val="3"/>
            <c:bubble3D val="0"/>
            <c:spPr>
              <a:solidFill>
                <a:srgbClr val="F52535"/>
              </a:solidFill>
              <a:ln w="19050">
                <a:solidFill>
                  <a:schemeClr val="lt1"/>
                </a:solidFill>
              </a:ln>
              <a:effectLst/>
            </c:spPr>
            <c:extLst>
              <c:ext xmlns:c16="http://schemas.microsoft.com/office/drawing/2014/chart" uri="{C3380CC4-5D6E-409C-BE32-E72D297353CC}">
                <c16:uniqueId val="{00000007-F363-47AF-A89B-A241261ACE7C}"/>
              </c:ext>
            </c:extLst>
          </c:dPt>
          <c:dPt>
            <c:idx val="4"/>
            <c:bubble3D val="0"/>
            <c:spPr>
              <a:solidFill>
                <a:srgbClr val="00A8E2"/>
              </a:solidFill>
              <a:ln w="19050">
                <a:solidFill>
                  <a:schemeClr val="lt1"/>
                </a:solidFill>
              </a:ln>
              <a:effectLst/>
            </c:spPr>
            <c:extLst>
              <c:ext xmlns:c16="http://schemas.microsoft.com/office/drawing/2014/chart" uri="{C3380CC4-5D6E-409C-BE32-E72D297353CC}">
                <c16:uniqueId val="{00000009-F363-47AF-A89B-A241261ACE7C}"/>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baseline="0">
                    <a:solidFill>
                      <a:schemeClr val="lt1"/>
                    </a:solidFill>
                    <a:latin typeface="Arial" panose="020B0604020202020204" pitchFamily="34" charset="0"/>
                    <a:ea typeface="+mn-ea"/>
                    <a:cs typeface="Arial" panose="020B0604020202020204" pitchFamily="34" charset="0"/>
                  </a:defRPr>
                </a:pPr>
                <a:endParaRPr lang="es-CL"/>
              </a:p>
            </c:txPr>
            <c:showLegendKey val="0"/>
            <c:showVal val="0"/>
            <c:showCatName val="0"/>
            <c:showSerName val="0"/>
            <c:showPercent val="1"/>
            <c:showBubbleSize val="0"/>
            <c:showLeaderLines val="0"/>
            <c:extLst>
              <c:ext xmlns:c15="http://schemas.microsoft.com/office/drawing/2012/chart" uri="{CE6537A1-D6FC-4f65-9D91-7224C49458BB}"/>
            </c:extLst>
          </c:dLbls>
          <c:cat>
            <c:strRef>
              <c:f>'PDF CGE S.A.'!$J$100:$N$100</c:f>
              <c:strCache>
                <c:ptCount val="5"/>
                <c:pt idx="0">
                  <c:v>CLP</c:v>
                </c:pt>
                <c:pt idx="1">
                  <c:v>UF</c:v>
                </c:pt>
                <c:pt idx="2">
                  <c:v>CNH</c:v>
                </c:pt>
                <c:pt idx="3">
                  <c:v>USD</c:v>
                </c:pt>
                <c:pt idx="4">
                  <c:v>EUR</c:v>
                </c:pt>
              </c:strCache>
            </c:strRef>
          </c:cat>
          <c:val>
            <c:numRef>
              <c:f>'PDF CGE S.A.'!$J$101:$N$101</c:f>
              <c:numCache>
                <c:formatCode>0.0%</c:formatCode>
                <c:ptCount val="5"/>
                <c:pt idx="0">
                  <c:v>0.2759047533745152</c:v>
                </c:pt>
                <c:pt idx="1">
                  <c:v>0.40724137003480282</c:v>
                </c:pt>
                <c:pt idx="2">
                  <c:v>0.12745957670019684</c:v>
                </c:pt>
                <c:pt idx="3">
                  <c:v>8.2769821376774036E-2</c:v>
                </c:pt>
                <c:pt idx="4" formatCode="0.00%">
                  <c:v>0.10662447851371119</c:v>
                </c:pt>
              </c:numCache>
            </c:numRef>
          </c:val>
          <c:extLst>
            <c:ext xmlns:c16="http://schemas.microsoft.com/office/drawing/2014/chart" uri="{C3380CC4-5D6E-409C-BE32-E72D297353CC}">
              <c16:uniqueId val="{0000000A-F363-47AF-A89B-A241261ACE7C}"/>
            </c:ext>
          </c:extLst>
        </c:ser>
        <c:dLbls>
          <c:showLegendKey val="0"/>
          <c:showVal val="0"/>
          <c:showCatName val="0"/>
          <c:showSerName val="0"/>
          <c:showPercent val="0"/>
          <c:showBubbleSize val="0"/>
          <c:showLeaderLines val="0"/>
        </c:dLbls>
        <c:firstSliceAng val="0"/>
        <c:holeSize val="40"/>
      </c:doughnutChart>
      <c:spPr>
        <a:noFill/>
        <a:ln>
          <a:noFill/>
        </a:ln>
        <a:effectLst/>
      </c:spPr>
    </c:plotArea>
    <c:legend>
      <c:legendPos val="t"/>
      <c:layout>
        <c:manualLayout>
          <c:xMode val="edge"/>
          <c:yMode val="edge"/>
          <c:x val="5.6380172049088711E-2"/>
          <c:y val="0.22307289621777254"/>
          <c:w val="0.88723965590182263"/>
          <c:h val="6.6273720717183612E-2"/>
        </c:manualLayout>
      </c:layout>
      <c:overlay val="0"/>
      <c:spPr>
        <a:noFill/>
        <a:ln>
          <a:noFill/>
        </a:ln>
        <a:effectLst/>
      </c:spPr>
      <c:txPr>
        <a:bodyPr rot="0" spcFirstLastPara="1" vertOverflow="ellipsis" vert="horz" wrap="square" anchor="ctr" anchorCtr="1"/>
        <a:lstStyle/>
        <a:p>
          <a:pPr>
            <a:defRPr sz="900" b="0" i="0" u="none" strike="noStrike"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C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baseline="0">
                <a:solidFill>
                  <a:schemeClr val="tx1">
                    <a:lumMod val="65000"/>
                    <a:lumOff val="35000"/>
                  </a:schemeClr>
                </a:solidFill>
                <a:latin typeface="+mn-lt"/>
                <a:ea typeface="+mn-ea"/>
                <a:cs typeface="+mn-cs"/>
              </a:defRPr>
            </a:pPr>
            <a:r>
              <a:rPr lang="es-ES" sz="1800" b="1" i="0" u="none" strike="noStrike" kern="1200" spc="0" baseline="0" dirty="0">
                <a:solidFill>
                  <a:srgbClr val="011689"/>
                </a:solidFill>
                <a:latin typeface="Arial" panose="020B0604020202020204" pitchFamily="34" charset="0"/>
                <a:ea typeface="+mn-ea"/>
                <a:cs typeface="+mn-cs"/>
              </a:rPr>
              <a:t>Estructura de Deuda por Tipo de Tasa</a:t>
            </a:r>
            <a:r>
              <a:rPr lang="es-ES" sz="1800" b="1" i="0" u="none" strike="noStrike" kern="1200" spc="0" baseline="30000" dirty="0">
                <a:solidFill>
                  <a:srgbClr val="011689"/>
                </a:solidFill>
                <a:latin typeface="Arial" panose="020B0604020202020204" pitchFamily="34" charset="0"/>
                <a:ea typeface="+mn-ea"/>
                <a:cs typeface="+mn-cs"/>
              </a:rPr>
              <a:t>3</a:t>
            </a:r>
          </a:p>
        </c:rich>
      </c:tx>
      <c:layout>
        <c:manualLayout>
          <c:xMode val="edge"/>
          <c:yMode val="edge"/>
          <c:x val="0.12036901142677429"/>
          <c:y val="9.5569951577018711E-2"/>
        </c:manualLayout>
      </c:layout>
      <c:overlay val="0"/>
      <c:spPr>
        <a:noFill/>
        <a:ln>
          <a:noFill/>
        </a:ln>
        <a:effectLst/>
      </c:spPr>
      <c:txPr>
        <a:bodyPr rot="0" spcFirstLastPara="1" vertOverflow="ellipsis" vert="horz" wrap="square" anchor="ctr" anchorCtr="1"/>
        <a:lstStyle/>
        <a:p>
          <a:pPr>
            <a:defRPr sz="1400" b="0" i="0" u="none" strike="noStrike" baseline="0">
              <a:solidFill>
                <a:schemeClr val="tx1">
                  <a:lumMod val="65000"/>
                  <a:lumOff val="35000"/>
                </a:schemeClr>
              </a:solidFill>
              <a:latin typeface="+mn-lt"/>
              <a:ea typeface="+mn-ea"/>
              <a:cs typeface="+mn-cs"/>
            </a:defRPr>
          </a:pPr>
          <a:endParaRPr lang="es-CL"/>
        </a:p>
      </c:txPr>
    </c:title>
    <c:autoTitleDeleted val="0"/>
    <c:plotArea>
      <c:layout/>
      <c:doughnutChart>
        <c:varyColors val="1"/>
        <c:ser>
          <c:idx val="0"/>
          <c:order val="0"/>
          <c:tx>
            <c:strRef>
              <c:f>'C:\Relación con Inversionistas\Informe página web 2024\2026\Marzo 2026\CGE Transmisión\[PDF Inversionistas CGE Tx diciembre 2025.xlsx]PDF CGE Transmisión'!$B$111</c:f>
              <c:strCache>
                <c:ptCount val="1"/>
                <c:pt idx="0">
                  <c:v>#¡REF!</c:v>
                </c:pt>
              </c:strCache>
            </c:strRef>
          </c:tx>
          <c:spPr>
            <a:solidFill>
              <a:srgbClr val="00B450"/>
            </a:solidFill>
          </c:spPr>
          <c:dPt>
            <c:idx val="0"/>
            <c:bubble3D val="0"/>
            <c:spPr>
              <a:solidFill>
                <a:srgbClr val="001688"/>
              </a:solidFill>
              <a:ln w="19050">
                <a:solidFill>
                  <a:schemeClr val="lt1"/>
                </a:solidFill>
              </a:ln>
              <a:effectLst/>
            </c:spPr>
            <c:extLst>
              <c:ext xmlns:c16="http://schemas.microsoft.com/office/drawing/2014/chart" uri="{C3380CC4-5D6E-409C-BE32-E72D297353CC}">
                <c16:uniqueId val="{00000001-344A-4050-9C97-28D6D531D236}"/>
              </c:ext>
            </c:extLst>
          </c:dPt>
          <c:dPt>
            <c:idx val="1"/>
            <c:bubble3D val="0"/>
            <c:spPr>
              <a:solidFill>
                <a:srgbClr val="00B450"/>
              </a:solidFill>
              <a:ln w="19050">
                <a:solidFill>
                  <a:schemeClr val="lt1"/>
                </a:solidFill>
              </a:ln>
              <a:effectLst/>
            </c:spPr>
            <c:extLst>
              <c:ext xmlns:c16="http://schemas.microsoft.com/office/drawing/2014/chart" uri="{C3380CC4-5D6E-409C-BE32-E72D297353CC}">
                <c16:uniqueId val="{00000003-344A-4050-9C97-28D6D531D236}"/>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baseline="0">
                    <a:solidFill>
                      <a:schemeClr val="lt1"/>
                    </a:solidFill>
                    <a:latin typeface="Arial" panose="020B0604020202020204" pitchFamily="34" charset="0"/>
                    <a:ea typeface="+mn-ea"/>
                    <a:cs typeface="Arial" panose="020B0604020202020204" pitchFamily="34" charset="0"/>
                  </a:defRPr>
                </a:pPr>
                <a:endParaRPr lang="es-CL"/>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'PDF CGE S.A.'!$E$133:$F$133</c:f>
              <c:strCache>
                <c:ptCount val="2"/>
                <c:pt idx="0">
                  <c:v>Tasas Fijas</c:v>
                </c:pt>
                <c:pt idx="1">
                  <c:v>Tasas Variables</c:v>
                </c:pt>
              </c:strCache>
            </c:strRef>
          </c:cat>
          <c:val>
            <c:numRef>
              <c:f>'PDF CGE S.A.'!$E$134:$F$134</c:f>
              <c:numCache>
                <c:formatCode>0.0%</c:formatCode>
                <c:ptCount val="2"/>
                <c:pt idx="0">
                  <c:v>0.82573604401691092</c:v>
                </c:pt>
                <c:pt idx="1">
                  <c:v>0.17426395598308911</c:v>
                </c:pt>
              </c:numCache>
            </c:numRef>
          </c:val>
          <c:extLst>
            <c:ext xmlns:c16="http://schemas.microsoft.com/office/drawing/2014/chart" uri="{C3380CC4-5D6E-409C-BE32-E72D297353CC}">
              <c16:uniqueId val="{00000004-344A-4050-9C97-28D6D531D236}"/>
            </c:ext>
          </c:extLst>
        </c:ser>
        <c:dLbls>
          <c:showLegendKey val="0"/>
          <c:showVal val="0"/>
          <c:showCatName val="0"/>
          <c:showSerName val="0"/>
          <c:showPercent val="0"/>
          <c:showBubbleSize val="0"/>
          <c:showLeaderLines val="1"/>
        </c:dLbls>
        <c:firstSliceAng val="0"/>
        <c:holeSize val="40"/>
      </c:doughnutChart>
      <c:spPr>
        <a:noFill/>
        <a:ln>
          <a:noFill/>
        </a:ln>
        <a:effectLst/>
      </c:spPr>
    </c:plotArea>
    <c:legend>
      <c:legendPos val="t"/>
      <c:layout>
        <c:manualLayout>
          <c:xMode val="edge"/>
          <c:yMode val="edge"/>
          <c:x val="0.1968630534297795"/>
          <c:y val="0.29240249967281767"/>
          <c:w val="0.606273893140441"/>
          <c:h val="7.0119748723989003E-2"/>
        </c:manualLayout>
      </c:layout>
      <c:overlay val="0"/>
      <c:spPr>
        <a:noFill/>
        <a:ln>
          <a:noFill/>
        </a:ln>
        <a:effectLst/>
      </c:spPr>
      <c:txPr>
        <a:bodyPr rot="0" spcFirstLastPara="1" vertOverflow="ellipsis" vert="horz" wrap="square" anchor="ctr" anchorCtr="1"/>
        <a:lstStyle/>
        <a:p>
          <a:pPr>
            <a:defRPr sz="900" b="0" i="0" u="none" strike="noStrike"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s-C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C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8.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9.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3AC1FEB6-17C1-49F5-B1B1-15F8407F5B73}" type="datetimeFigureOut">
              <a:rPr lang="en-US" smtClean="0"/>
              <a:pPr/>
              <a:t>6/19/2026</a:t>
            </a:fld>
            <a:endParaRPr lang="en-U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E768BC5F-53EA-4211-9C0F-256B51DC6A0D}" type="slidenum">
              <a:rPr lang="en-US" smtClean="0"/>
              <a:pPr/>
              <a:t>‹Nº›</a:t>
            </a:fld>
            <a:endParaRPr lang="en-US" dirty="0"/>
          </a:p>
        </p:txBody>
      </p:sp>
    </p:spTree>
    <p:extLst>
      <p:ext uri="{BB962C8B-B14F-4D97-AF65-F5344CB8AC3E}">
        <p14:creationId xmlns:p14="http://schemas.microsoft.com/office/powerpoint/2010/main" val="3375072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CL"/>
          </a:p>
        </p:txBody>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5"/>
          </p:nvPr>
        </p:nvSpPr>
        <p:spPr/>
        <p:txBody>
          <a:bodyPr/>
          <a:lstStyle/>
          <a:p>
            <a:fld id="{E768BC5F-53EA-4211-9C0F-256B51DC6A0D}" type="slidenum">
              <a:rPr lang="en-US" smtClean="0"/>
              <a:t>2</a:t>
            </a:fld>
            <a:endParaRPr lang="en-US"/>
          </a:p>
        </p:txBody>
      </p:sp>
    </p:spTree>
    <p:extLst>
      <p:ext uri="{BB962C8B-B14F-4D97-AF65-F5344CB8AC3E}">
        <p14:creationId xmlns:p14="http://schemas.microsoft.com/office/powerpoint/2010/main" val="38847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E768BC5F-53EA-4211-9C0F-256B51DC6A0D}" type="slidenum">
              <a:rPr lang="en-US" smtClean="0"/>
              <a:pPr/>
              <a:t>4</a:t>
            </a:fld>
            <a:endParaRPr lang="en-US" dirty="0"/>
          </a:p>
        </p:txBody>
      </p:sp>
    </p:spTree>
    <p:extLst>
      <p:ext uri="{BB962C8B-B14F-4D97-AF65-F5344CB8AC3E}">
        <p14:creationId xmlns:p14="http://schemas.microsoft.com/office/powerpoint/2010/main" val="2175869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L" dirty="0"/>
          </a:p>
        </p:txBody>
      </p:sp>
      <p:sp>
        <p:nvSpPr>
          <p:cNvPr id="4" name="Marcador de número de diapositiva 3"/>
          <p:cNvSpPr>
            <a:spLocks noGrp="1"/>
          </p:cNvSpPr>
          <p:nvPr>
            <p:ph type="sldNum" sz="quarter" idx="5"/>
          </p:nvPr>
        </p:nvSpPr>
        <p:spPr/>
        <p:txBody>
          <a:bodyPr/>
          <a:lstStyle/>
          <a:p>
            <a:fld id="{09EBCE2F-EFB4-D14E-B5DC-6952B7315EB8}" type="slidenum">
              <a:rPr lang="es-CL" smtClean="0"/>
              <a:t>7</a:t>
            </a:fld>
            <a:endParaRPr lang="es-CL"/>
          </a:p>
        </p:txBody>
      </p:sp>
    </p:spTree>
    <p:extLst>
      <p:ext uri="{BB962C8B-B14F-4D97-AF65-F5344CB8AC3E}">
        <p14:creationId xmlns:p14="http://schemas.microsoft.com/office/powerpoint/2010/main" val="385702819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CC507485-C386-B6D5-4545-9BD287679B9D}"/>
              </a:ext>
            </a:extLst>
          </p:cNvPr>
          <p:cNvPicPr>
            <a:picLocks noChangeAspect="1"/>
          </p:cNvPicPr>
          <p:nvPr userDrawn="1"/>
        </p:nvPicPr>
        <p:blipFill>
          <a:blip r:embed="rId2"/>
          <a:stretch>
            <a:fillRect/>
          </a:stretch>
        </p:blipFill>
        <p:spPr>
          <a:xfrm>
            <a:off x="10945090" y="128810"/>
            <a:ext cx="1121981" cy="608656"/>
          </a:xfrm>
          <a:prstGeom prst="rect">
            <a:avLst/>
          </a:prstGeom>
        </p:spPr>
      </p:pic>
      <p:pic>
        <p:nvPicPr>
          <p:cNvPr id="8" name="Imagen 7">
            <a:extLst>
              <a:ext uri="{FF2B5EF4-FFF2-40B4-BE49-F238E27FC236}">
                <a16:creationId xmlns:a16="http://schemas.microsoft.com/office/drawing/2014/main" id="{1E966EDC-18F1-9E4E-C1CE-64BB57693BB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6779991"/>
            <a:ext cx="12194671" cy="128810"/>
          </a:xfrm>
          <a:prstGeom prst="rect">
            <a:avLst/>
          </a:prstGeom>
        </p:spPr>
      </p:pic>
    </p:spTree>
    <p:extLst>
      <p:ext uri="{BB962C8B-B14F-4D97-AF65-F5344CB8AC3E}">
        <p14:creationId xmlns:p14="http://schemas.microsoft.com/office/powerpoint/2010/main" val="875688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1E6F622-F2F6-E8C8-620B-F5015C37BC65}"/>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7E7923FA-3BE8-B883-41EC-B80CA3710205}"/>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7DE66D2F-4395-E8FC-8291-9BD79E70ADAC}"/>
              </a:ext>
            </a:extLst>
          </p:cNvPr>
          <p:cNvSpPr>
            <a:spLocks noGrp="1"/>
          </p:cNvSpPr>
          <p:nvPr>
            <p:ph type="dt" sz="half" idx="10"/>
          </p:nvPr>
        </p:nvSpPr>
        <p:spPr/>
        <p:txBody>
          <a:bodyPr/>
          <a:lstStyle/>
          <a:p>
            <a:fld id="{A637C515-79F8-C043-8D91-F3854ACF3BCA}" type="datetimeFigureOut">
              <a:rPr lang="es-CL" smtClean="0"/>
              <a:t>19-06-2026</a:t>
            </a:fld>
            <a:endParaRPr lang="es-CL"/>
          </a:p>
        </p:txBody>
      </p:sp>
      <p:sp>
        <p:nvSpPr>
          <p:cNvPr id="5" name="Marcador de pie de página 4">
            <a:extLst>
              <a:ext uri="{FF2B5EF4-FFF2-40B4-BE49-F238E27FC236}">
                <a16:creationId xmlns:a16="http://schemas.microsoft.com/office/drawing/2014/main" id="{6C5D12E6-FFD1-1EA4-A751-3AA21CF2DDCD}"/>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A221B7F9-65A1-019F-B80F-7BE2A777300E}"/>
              </a:ext>
            </a:extLst>
          </p:cNvPr>
          <p:cNvSpPr>
            <a:spLocks noGrp="1"/>
          </p:cNvSpPr>
          <p:nvPr>
            <p:ph type="sldNum" sz="quarter" idx="12"/>
          </p:nvPr>
        </p:nvSpPr>
        <p:spPr/>
        <p:txBody>
          <a:bodyPr/>
          <a:lstStyle/>
          <a:p>
            <a:fld id="{DC83212B-DDB4-0A4D-B8CB-06B7EC99F0BE}" type="slidenum">
              <a:rPr lang="es-CL" smtClean="0"/>
              <a:t>‹Nº›</a:t>
            </a:fld>
            <a:endParaRPr lang="es-CL"/>
          </a:p>
        </p:txBody>
      </p:sp>
    </p:spTree>
    <p:extLst>
      <p:ext uri="{BB962C8B-B14F-4D97-AF65-F5344CB8AC3E}">
        <p14:creationId xmlns:p14="http://schemas.microsoft.com/office/powerpoint/2010/main" val="2275974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F6EBAB-B214-5B52-E498-FCF7A93544AB}"/>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75E72C13-C464-C462-DC86-5F15D5F5ADF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12C2CE58-9C83-02A6-9C80-7E8185FCE379}"/>
              </a:ext>
            </a:extLst>
          </p:cNvPr>
          <p:cNvSpPr>
            <a:spLocks noGrp="1"/>
          </p:cNvSpPr>
          <p:nvPr>
            <p:ph type="dt" sz="half" idx="10"/>
          </p:nvPr>
        </p:nvSpPr>
        <p:spPr/>
        <p:txBody>
          <a:bodyPr/>
          <a:lstStyle/>
          <a:p>
            <a:fld id="{A637C515-79F8-C043-8D91-F3854ACF3BCA}" type="datetimeFigureOut">
              <a:rPr lang="es-CL" smtClean="0"/>
              <a:t>19-06-2026</a:t>
            </a:fld>
            <a:endParaRPr lang="es-CL"/>
          </a:p>
        </p:txBody>
      </p:sp>
      <p:sp>
        <p:nvSpPr>
          <p:cNvPr id="5" name="Marcador de pie de página 4">
            <a:extLst>
              <a:ext uri="{FF2B5EF4-FFF2-40B4-BE49-F238E27FC236}">
                <a16:creationId xmlns:a16="http://schemas.microsoft.com/office/drawing/2014/main" id="{4C9DCB2E-E6A4-01D1-22B1-8DF9B3BE07B0}"/>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099104F-CE28-F872-8D2E-E7897036D4A0}"/>
              </a:ext>
            </a:extLst>
          </p:cNvPr>
          <p:cNvSpPr>
            <a:spLocks noGrp="1"/>
          </p:cNvSpPr>
          <p:nvPr>
            <p:ph type="sldNum" sz="quarter" idx="12"/>
          </p:nvPr>
        </p:nvSpPr>
        <p:spPr/>
        <p:txBody>
          <a:bodyPr/>
          <a:lstStyle/>
          <a:p>
            <a:fld id="{DC83212B-DDB4-0A4D-B8CB-06B7EC99F0BE}" type="slidenum">
              <a:rPr lang="es-CL" smtClean="0"/>
              <a:t>‹Nº›</a:t>
            </a:fld>
            <a:endParaRPr lang="es-CL"/>
          </a:p>
        </p:txBody>
      </p:sp>
    </p:spTree>
    <p:extLst>
      <p:ext uri="{BB962C8B-B14F-4D97-AF65-F5344CB8AC3E}">
        <p14:creationId xmlns:p14="http://schemas.microsoft.com/office/powerpoint/2010/main" val="238376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55FC2C5-D31F-CAEA-DD9E-57F0DCD578D7}"/>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3621E1CA-B6F2-64B5-4778-7C68E90F7F4C}"/>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contenido 3">
            <a:extLst>
              <a:ext uri="{FF2B5EF4-FFF2-40B4-BE49-F238E27FC236}">
                <a16:creationId xmlns:a16="http://schemas.microsoft.com/office/drawing/2014/main" id="{94A82311-C3E9-473B-3EC8-E7C5A82E3CC9}"/>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fecha 4">
            <a:extLst>
              <a:ext uri="{FF2B5EF4-FFF2-40B4-BE49-F238E27FC236}">
                <a16:creationId xmlns:a16="http://schemas.microsoft.com/office/drawing/2014/main" id="{174AF005-3A2E-C4DB-081D-EF47F2ACAEFD}"/>
              </a:ext>
            </a:extLst>
          </p:cNvPr>
          <p:cNvSpPr>
            <a:spLocks noGrp="1"/>
          </p:cNvSpPr>
          <p:nvPr>
            <p:ph type="dt" sz="half" idx="10"/>
          </p:nvPr>
        </p:nvSpPr>
        <p:spPr/>
        <p:txBody>
          <a:bodyPr/>
          <a:lstStyle/>
          <a:p>
            <a:fld id="{A637C515-79F8-C043-8D91-F3854ACF3BCA}" type="datetimeFigureOut">
              <a:rPr lang="es-CL" smtClean="0"/>
              <a:t>19-06-2026</a:t>
            </a:fld>
            <a:endParaRPr lang="es-CL"/>
          </a:p>
        </p:txBody>
      </p:sp>
      <p:sp>
        <p:nvSpPr>
          <p:cNvPr id="6" name="Marcador de pie de página 5">
            <a:extLst>
              <a:ext uri="{FF2B5EF4-FFF2-40B4-BE49-F238E27FC236}">
                <a16:creationId xmlns:a16="http://schemas.microsoft.com/office/drawing/2014/main" id="{F0BDAE71-5664-E548-4838-E58B6767110D}"/>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93C252D7-02C6-4CA8-C54E-83D4C94C7C59}"/>
              </a:ext>
            </a:extLst>
          </p:cNvPr>
          <p:cNvSpPr>
            <a:spLocks noGrp="1"/>
          </p:cNvSpPr>
          <p:nvPr>
            <p:ph type="sldNum" sz="quarter" idx="12"/>
          </p:nvPr>
        </p:nvSpPr>
        <p:spPr/>
        <p:txBody>
          <a:bodyPr/>
          <a:lstStyle/>
          <a:p>
            <a:fld id="{DC83212B-DDB4-0A4D-B8CB-06B7EC99F0BE}" type="slidenum">
              <a:rPr lang="es-CL" smtClean="0"/>
              <a:t>‹Nº›</a:t>
            </a:fld>
            <a:endParaRPr lang="es-CL"/>
          </a:p>
        </p:txBody>
      </p:sp>
    </p:spTree>
    <p:extLst>
      <p:ext uri="{BB962C8B-B14F-4D97-AF65-F5344CB8AC3E}">
        <p14:creationId xmlns:p14="http://schemas.microsoft.com/office/powerpoint/2010/main" val="3320433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CA2201-85E0-014F-A938-AB90C4D9F051}"/>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57E8388F-7E1C-1218-2C03-80E01763AF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14DD7A0D-F0A5-E086-66A3-E5B9590C97E8}"/>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texto 4">
            <a:extLst>
              <a:ext uri="{FF2B5EF4-FFF2-40B4-BE49-F238E27FC236}">
                <a16:creationId xmlns:a16="http://schemas.microsoft.com/office/drawing/2014/main" id="{2280C4B8-E941-FE99-D5EC-017D39FE2D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27EAFF98-D99B-5708-7D61-B71B8A0A2B1A}"/>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7" name="Marcador de fecha 6">
            <a:extLst>
              <a:ext uri="{FF2B5EF4-FFF2-40B4-BE49-F238E27FC236}">
                <a16:creationId xmlns:a16="http://schemas.microsoft.com/office/drawing/2014/main" id="{660FB478-F363-24BD-363E-21DCF25DEFEB}"/>
              </a:ext>
            </a:extLst>
          </p:cNvPr>
          <p:cNvSpPr>
            <a:spLocks noGrp="1"/>
          </p:cNvSpPr>
          <p:nvPr>
            <p:ph type="dt" sz="half" idx="10"/>
          </p:nvPr>
        </p:nvSpPr>
        <p:spPr/>
        <p:txBody>
          <a:bodyPr/>
          <a:lstStyle/>
          <a:p>
            <a:fld id="{A637C515-79F8-C043-8D91-F3854ACF3BCA}" type="datetimeFigureOut">
              <a:rPr lang="es-CL" smtClean="0"/>
              <a:t>19-06-2026</a:t>
            </a:fld>
            <a:endParaRPr lang="es-CL"/>
          </a:p>
        </p:txBody>
      </p:sp>
      <p:sp>
        <p:nvSpPr>
          <p:cNvPr id="8" name="Marcador de pie de página 7">
            <a:extLst>
              <a:ext uri="{FF2B5EF4-FFF2-40B4-BE49-F238E27FC236}">
                <a16:creationId xmlns:a16="http://schemas.microsoft.com/office/drawing/2014/main" id="{CE5103CF-5131-8243-C9C9-6A7367AAC8FA}"/>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042B7A64-B443-8499-A41D-7163A3D53571}"/>
              </a:ext>
            </a:extLst>
          </p:cNvPr>
          <p:cNvSpPr>
            <a:spLocks noGrp="1"/>
          </p:cNvSpPr>
          <p:nvPr>
            <p:ph type="sldNum" sz="quarter" idx="12"/>
          </p:nvPr>
        </p:nvSpPr>
        <p:spPr/>
        <p:txBody>
          <a:bodyPr/>
          <a:lstStyle/>
          <a:p>
            <a:fld id="{DC83212B-DDB4-0A4D-B8CB-06B7EC99F0BE}" type="slidenum">
              <a:rPr lang="es-CL" smtClean="0"/>
              <a:t>‹Nº›</a:t>
            </a:fld>
            <a:endParaRPr lang="es-CL"/>
          </a:p>
        </p:txBody>
      </p:sp>
    </p:spTree>
    <p:extLst>
      <p:ext uri="{BB962C8B-B14F-4D97-AF65-F5344CB8AC3E}">
        <p14:creationId xmlns:p14="http://schemas.microsoft.com/office/powerpoint/2010/main" val="2814575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2BEE79-6561-5A08-11A7-9C10549542A2}"/>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fecha 2">
            <a:extLst>
              <a:ext uri="{FF2B5EF4-FFF2-40B4-BE49-F238E27FC236}">
                <a16:creationId xmlns:a16="http://schemas.microsoft.com/office/drawing/2014/main" id="{75F4060A-730E-A4A2-8091-1A1A494C429C}"/>
              </a:ext>
            </a:extLst>
          </p:cNvPr>
          <p:cNvSpPr>
            <a:spLocks noGrp="1"/>
          </p:cNvSpPr>
          <p:nvPr>
            <p:ph type="dt" sz="half" idx="10"/>
          </p:nvPr>
        </p:nvSpPr>
        <p:spPr/>
        <p:txBody>
          <a:bodyPr/>
          <a:lstStyle/>
          <a:p>
            <a:fld id="{A637C515-79F8-C043-8D91-F3854ACF3BCA}" type="datetimeFigureOut">
              <a:rPr lang="es-CL" smtClean="0"/>
              <a:t>19-06-2026</a:t>
            </a:fld>
            <a:endParaRPr lang="es-CL"/>
          </a:p>
        </p:txBody>
      </p:sp>
      <p:sp>
        <p:nvSpPr>
          <p:cNvPr id="4" name="Marcador de pie de página 3">
            <a:extLst>
              <a:ext uri="{FF2B5EF4-FFF2-40B4-BE49-F238E27FC236}">
                <a16:creationId xmlns:a16="http://schemas.microsoft.com/office/drawing/2014/main" id="{9742F04D-2D2D-0E6A-D0B2-319B8BC695CB}"/>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0C602FF3-DB39-B4DE-2A45-B6FBB5318966}"/>
              </a:ext>
            </a:extLst>
          </p:cNvPr>
          <p:cNvSpPr>
            <a:spLocks noGrp="1"/>
          </p:cNvSpPr>
          <p:nvPr>
            <p:ph type="sldNum" sz="quarter" idx="12"/>
          </p:nvPr>
        </p:nvSpPr>
        <p:spPr/>
        <p:txBody>
          <a:bodyPr/>
          <a:lstStyle/>
          <a:p>
            <a:fld id="{DC83212B-DDB4-0A4D-B8CB-06B7EC99F0BE}" type="slidenum">
              <a:rPr lang="es-CL" smtClean="0"/>
              <a:t>‹Nº›</a:t>
            </a:fld>
            <a:endParaRPr lang="es-CL"/>
          </a:p>
        </p:txBody>
      </p:sp>
    </p:spTree>
    <p:extLst>
      <p:ext uri="{BB962C8B-B14F-4D97-AF65-F5344CB8AC3E}">
        <p14:creationId xmlns:p14="http://schemas.microsoft.com/office/powerpoint/2010/main" val="3479849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879A8D1-4EC6-8C71-E5FD-5F789A817E56}"/>
              </a:ext>
            </a:extLst>
          </p:cNvPr>
          <p:cNvSpPr>
            <a:spLocks noGrp="1"/>
          </p:cNvSpPr>
          <p:nvPr>
            <p:ph type="dt" sz="half" idx="10"/>
          </p:nvPr>
        </p:nvSpPr>
        <p:spPr/>
        <p:txBody>
          <a:bodyPr/>
          <a:lstStyle/>
          <a:p>
            <a:fld id="{A637C515-79F8-C043-8D91-F3854ACF3BCA}" type="datetimeFigureOut">
              <a:rPr lang="es-CL" smtClean="0"/>
              <a:t>19-06-2026</a:t>
            </a:fld>
            <a:endParaRPr lang="es-CL"/>
          </a:p>
        </p:txBody>
      </p:sp>
      <p:sp>
        <p:nvSpPr>
          <p:cNvPr id="3" name="Marcador de pie de página 2">
            <a:extLst>
              <a:ext uri="{FF2B5EF4-FFF2-40B4-BE49-F238E27FC236}">
                <a16:creationId xmlns:a16="http://schemas.microsoft.com/office/drawing/2014/main" id="{C6B95EFF-AF37-C3EC-C1CD-2EA1D691729D}"/>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60AA2D7C-527E-18FD-1F9E-0A645B44C106}"/>
              </a:ext>
            </a:extLst>
          </p:cNvPr>
          <p:cNvSpPr>
            <a:spLocks noGrp="1"/>
          </p:cNvSpPr>
          <p:nvPr>
            <p:ph type="sldNum" sz="quarter" idx="12"/>
          </p:nvPr>
        </p:nvSpPr>
        <p:spPr/>
        <p:txBody>
          <a:bodyPr/>
          <a:lstStyle/>
          <a:p>
            <a:fld id="{DC83212B-DDB4-0A4D-B8CB-06B7EC99F0BE}" type="slidenum">
              <a:rPr lang="es-CL" smtClean="0"/>
              <a:t>‹Nº›</a:t>
            </a:fld>
            <a:endParaRPr lang="es-CL"/>
          </a:p>
        </p:txBody>
      </p:sp>
    </p:spTree>
    <p:extLst>
      <p:ext uri="{BB962C8B-B14F-4D97-AF65-F5344CB8AC3E}">
        <p14:creationId xmlns:p14="http://schemas.microsoft.com/office/powerpoint/2010/main" val="2694763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8D348F-9F77-7675-C8C1-5F3BB7D9DC38}"/>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D1D6FD02-D1CB-77D0-72EE-591F9E3F8F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texto 3">
            <a:extLst>
              <a:ext uri="{FF2B5EF4-FFF2-40B4-BE49-F238E27FC236}">
                <a16:creationId xmlns:a16="http://schemas.microsoft.com/office/drawing/2014/main" id="{70689756-3A5D-8C33-DB5E-9862D5D0BE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92E68C12-D040-6C65-955E-F727253B2F22}"/>
              </a:ext>
            </a:extLst>
          </p:cNvPr>
          <p:cNvSpPr>
            <a:spLocks noGrp="1"/>
          </p:cNvSpPr>
          <p:nvPr>
            <p:ph type="dt" sz="half" idx="10"/>
          </p:nvPr>
        </p:nvSpPr>
        <p:spPr/>
        <p:txBody>
          <a:bodyPr/>
          <a:lstStyle/>
          <a:p>
            <a:fld id="{A637C515-79F8-C043-8D91-F3854ACF3BCA}" type="datetimeFigureOut">
              <a:rPr lang="es-CL" smtClean="0"/>
              <a:t>19-06-2026</a:t>
            </a:fld>
            <a:endParaRPr lang="es-CL"/>
          </a:p>
        </p:txBody>
      </p:sp>
      <p:sp>
        <p:nvSpPr>
          <p:cNvPr id="6" name="Marcador de pie de página 5">
            <a:extLst>
              <a:ext uri="{FF2B5EF4-FFF2-40B4-BE49-F238E27FC236}">
                <a16:creationId xmlns:a16="http://schemas.microsoft.com/office/drawing/2014/main" id="{9AB734E4-CDDE-A5DE-22E9-5EB626E895B7}"/>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FBFF61A8-CD75-35A8-F852-C82FC463E14E}"/>
              </a:ext>
            </a:extLst>
          </p:cNvPr>
          <p:cNvSpPr>
            <a:spLocks noGrp="1"/>
          </p:cNvSpPr>
          <p:nvPr>
            <p:ph type="sldNum" sz="quarter" idx="12"/>
          </p:nvPr>
        </p:nvSpPr>
        <p:spPr/>
        <p:txBody>
          <a:bodyPr/>
          <a:lstStyle/>
          <a:p>
            <a:fld id="{DC83212B-DDB4-0A4D-B8CB-06B7EC99F0BE}" type="slidenum">
              <a:rPr lang="es-CL" smtClean="0"/>
              <a:t>‹Nº›</a:t>
            </a:fld>
            <a:endParaRPr lang="es-CL"/>
          </a:p>
        </p:txBody>
      </p:sp>
    </p:spTree>
    <p:extLst>
      <p:ext uri="{BB962C8B-B14F-4D97-AF65-F5344CB8AC3E}">
        <p14:creationId xmlns:p14="http://schemas.microsoft.com/office/powerpoint/2010/main" val="792025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3C0D7D1-A6E2-E136-55B5-68A319909208}"/>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posición de imagen 2">
            <a:extLst>
              <a:ext uri="{FF2B5EF4-FFF2-40B4-BE49-F238E27FC236}">
                <a16:creationId xmlns:a16="http://schemas.microsoft.com/office/drawing/2014/main" id="{CE43058F-CE02-9570-727F-E551D16B50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CA351FB5-6744-1448-5F74-E418CA9195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E5A6B1F4-A19F-175B-34E8-525EEAB1D941}"/>
              </a:ext>
            </a:extLst>
          </p:cNvPr>
          <p:cNvSpPr>
            <a:spLocks noGrp="1"/>
          </p:cNvSpPr>
          <p:nvPr>
            <p:ph type="dt" sz="half" idx="10"/>
          </p:nvPr>
        </p:nvSpPr>
        <p:spPr/>
        <p:txBody>
          <a:bodyPr/>
          <a:lstStyle/>
          <a:p>
            <a:fld id="{A637C515-79F8-C043-8D91-F3854ACF3BCA}" type="datetimeFigureOut">
              <a:rPr lang="es-CL" smtClean="0"/>
              <a:t>19-06-2026</a:t>
            </a:fld>
            <a:endParaRPr lang="es-CL"/>
          </a:p>
        </p:txBody>
      </p:sp>
      <p:sp>
        <p:nvSpPr>
          <p:cNvPr id="6" name="Marcador de pie de página 5">
            <a:extLst>
              <a:ext uri="{FF2B5EF4-FFF2-40B4-BE49-F238E27FC236}">
                <a16:creationId xmlns:a16="http://schemas.microsoft.com/office/drawing/2014/main" id="{C6EC9136-876E-CF87-4314-BCD2591F30A7}"/>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8D7791A8-98E3-287F-A082-051E4871D8CD}"/>
              </a:ext>
            </a:extLst>
          </p:cNvPr>
          <p:cNvSpPr>
            <a:spLocks noGrp="1"/>
          </p:cNvSpPr>
          <p:nvPr>
            <p:ph type="sldNum" sz="quarter" idx="12"/>
          </p:nvPr>
        </p:nvSpPr>
        <p:spPr/>
        <p:txBody>
          <a:bodyPr/>
          <a:lstStyle/>
          <a:p>
            <a:fld id="{DC83212B-DDB4-0A4D-B8CB-06B7EC99F0BE}" type="slidenum">
              <a:rPr lang="es-CL" smtClean="0"/>
              <a:t>‹Nº›</a:t>
            </a:fld>
            <a:endParaRPr lang="es-CL"/>
          </a:p>
        </p:txBody>
      </p:sp>
    </p:spTree>
    <p:extLst>
      <p:ext uri="{BB962C8B-B14F-4D97-AF65-F5344CB8AC3E}">
        <p14:creationId xmlns:p14="http://schemas.microsoft.com/office/powerpoint/2010/main" val="2295413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3C7F52B-0B99-36F0-627A-59FEFCF919DC}"/>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FA91CD85-46EC-17FD-DEE6-6A494F62D795}"/>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DC89B1D0-34D3-AA49-88D8-B1DABE86B55E}"/>
              </a:ext>
            </a:extLst>
          </p:cNvPr>
          <p:cNvSpPr>
            <a:spLocks noGrp="1"/>
          </p:cNvSpPr>
          <p:nvPr>
            <p:ph type="dt" sz="half" idx="10"/>
          </p:nvPr>
        </p:nvSpPr>
        <p:spPr/>
        <p:txBody>
          <a:bodyPr/>
          <a:lstStyle/>
          <a:p>
            <a:fld id="{A637C515-79F8-C043-8D91-F3854ACF3BCA}" type="datetimeFigureOut">
              <a:rPr lang="es-CL" smtClean="0"/>
              <a:t>19-06-2026</a:t>
            </a:fld>
            <a:endParaRPr lang="es-CL"/>
          </a:p>
        </p:txBody>
      </p:sp>
      <p:sp>
        <p:nvSpPr>
          <p:cNvPr id="5" name="Marcador de pie de página 4">
            <a:extLst>
              <a:ext uri="{FF2B5EF4-FFF2-40B4-BE49-F238E27FC236}">
                <a16:creationId xmlns:a16="http://schemas.microsoft.com/office/drawing/2014/main" id="{75A117F9-1107-2935-45FB-A01D3FE54BFC}"/>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A14B7F33-BE20-41FE-6563-785EAF6EF689}"/>
              </a:ext>
            </a:extLst>
          </p:cNvPr>
          <p:cNvSpPr>
            <a:spLocks noGrp="1"/>
          </p:cNvSpPr>
          <p:nvPr>
            <p:ph type="sldNum" sz="quarter" idx="12"/>
          </p:nvPr>
        </p:nvSpPr>
        <p:spPr/>
        <p:txBody>
          <a:bodyPr/>
          <a:lstStyle/>
          <a:p>
            <a:fld id="{DC83212B-DDB4-0A4D-B8CB-06B7EC99F0BE}" type="slidenum">
              <a:rPr lang="es-CL" smtClean="0"/>
              <a:t>‹Nº›</a:t>
            </a:fld>
            <a:endParaRPr lang="es-CL"/>
          </a:p>
        </p:txBody>
      </p:sp>
    </p:spTree>
    <p:extLst>
      <p:ext uri="{BB962C8B-B14F-4D97-AF65-F5344CB8AC3E}">
        <p14:creationId xmlns:p14="http://schemas.microsoft.com/office/powerpoint/2010/main" val="3151301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A617F46-30C5-C06E-9FFB-B0161B10637C}"/>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BDEA4518-E1A9-3725-CC67-A28AEF3146CC}"/>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8CED9920-9825-FFCA-6A0F-D244136C90D6}"/>
              </a:ext>
            </a:extLst>
          </p:cNvPr>
          <p:cNvSpPr>
            <a:spLocks noGrp="1"/>
          </p:cNvSpPr>
          <p:nvPr>
            <p:ph type="dt" sz="half" idx="10"/>
          </p:nvPr>
        </p:nvSpPr>
        <p:spPr/>
        <p:txBody>
          <a:bodyPr/>
          <a:lstStyle/>
          <a:p>
            <a:fld id="{A637C515-79F8-C043-8D91-F3854ACF3BCA}" type="datetimeFigureOut">
              <a:rPr lang="es-CL" smtClean="0"/>
              <a:t>19-06-2026</a:t>
            </a:fld>
            <a:endParaRPr lang="es-CL"/>
          </a:p>
        </p:txBody>
      </p:sp>
      <p:sp>
        <p:nvSpPr>
          <p:cNvPr id="5" name="Marcador de pie de página 4">
            <a:extLst>
              <a:ext uri="{FF2B5EF4-FFF2-40B4-BE49-F238E27FC236}">
                <a16:creationId xmlns:a16="http://schemas.microsoft.com/office/drawing/2014/main" id="{2A4BAF7A-80CC-2E7C-6DAD-5025D73253FB}"/>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7DEE3036-0418-929F-626C-A2C9511033DB}"/>
              </a:ext>
            </a:extLst>
          </p:cNvPr>
          <p:cNvSpPr>
            <a:spLocks noGrp="1"/>
          </p:cNvSpPr>
          <p:nvPr>
            <p:ph type="sldNum" sz="quarter" idx="12"/>
          </p:nvPr>
        </p:nvSpPr>
        <p:spPr/>
        <p:txBody>
          <a:bodyPr/>
          <a:lstStyle/>
          <a:p>
            <a:fld id="{DC83212B-DDB4-0A4D-B8CB-06B7EC99F0BE}" type="slidenum">
              <a:rPr lang="es-CL" smtClean="0"/>
              <a:t>‹Nº›</a:t>
            </a:fld>
            <a:endParaRPr lang="es-CL"/>
          </a:p>
        </p:txBody>
      </p:sp>
    </p:spTree>
    <p:extLst>
      <p:ext uri="{BB962C8B-B14F-4D97-AF65-F5344CB8AC3E}">
        <p14:creationId xmlns:p14="http://schemas.microsoft.com/office/powerpoint/2010/main" val="2562070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seño personalizado">
    <p:bg>
      <p:bgPr>
        <a:solidFill>
          <a:srgbClr val="001688"/>
        </a:solidFill>
        <a:effectLst/>
      </p:bgPr>
    </p:bg>
    <p:spTree>
      <p:nvGrpSpPr>
        <p:cNvPr id="1" name=""/>
        <p:cNvGrpSpPr/>
        <p:nvPr/>
      </p:nvGrpSpPr>
      <p:grpSpPr>
        <a:xfrm>
          <a:off x="0" y="0"/>
          <a:ext cx="0" cy="0"/>
          <a:chOff x="0" y="0"/>
          <a:chExt cx="0" cy="0"/>
        </a:xfrm>
      </p:grpSpPr>
      <p:sp>
        <p:nvSpPr>
          <p:cNvPr id="8" name="Título 1"/>
          <p:cNvSpPr>
            <a:spLocks noGrp="1"/>
          </p:cNvSpPr>
          <p:nvPr>
            <p:ph type="title" hasCustomPrompt="1"/>
          </p:nvPr>
        </p:nvSpPr>
        <p:spPr>
          <a:xfrm>
            <a:off x="1082040" y="3260779"/>
            <a:ext cx="6019800" cy="1325563"/>
          </a:xfrm>
          <a:prstGeom prst="rect">
            <a:avLst/>
          </a:prstGeom>
        </p:spPr>
        <p:txBody>
          <a:bodyPr/>
          <a:lstStyle>
            <a:lvl1pPr>
              <a:defRPr b="1" i="0" baseline="0">
                <a:solidFill>
                  <a:schemeClr val="bg1"/>
                </a:solidFill>
              </a:defRPr>
            </a:lvl1pPr>
          </a:lstStyle>
          <a:p>
            <a:r>
              <a:rPr lang="es-MX" dirty="0"/>
              <a:t>Haz clic para modificar el estilo de título del patrón</a:t>
            </a:r>
            <a:endParaRPr lang="es-ES_tradnl" dirty="0"/>
          </a:p>
        </p:txBody>
      </p:sp>
      <p:pic>
        <p:nvPicPr>
          <p:cNvPr id="3" name="Imagen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65662" y="1713590"/>
            <a:ext cx="2340339" cy="1086233"/>
          </a:xfrm>
          <a:prstGeom prst="rect">
            <a:avLst/>
          </a:prstGeom>
        </p:spPr>
      </p:pic>
      <p:sp>
        <p:nvSpPr>
          <p:cNvPr id="4" name="Marcador de texto 3">
            <a:extLst>
              <a:ext uri="{FF2B5EF4-FFF2-40B4-BE49-F238E27FC236}">
                <a16:creationId xmlns:a16="http://schemas.microsoft.com/office/drawing/2014/main" id="{980DED52-2D9D-4B6A-063F-809963FD9E66}"/>
              </a:ext>
            </a:extLst>
          </p:cNvPr>
          <p:cNvSpPr>
            <a:spLocks noGrp="1"/>
          </p:cNvSpPr>
          <p:nvPr>
            <p:ph type="body" sz="quarter" idx="11" hasCustomPrompt="1"/>
          </p:nvPr>
        </p:nvSpPr>
        <p:spPr>
          <a:xfrm>
            <a:off x="1073357" y="5870025"/>
            <a:ext cx="3830637" cy="557280"/>
          </a:xfrm>
        </p:spPr>
        <p:txBody>
          <a:bodyPr/>
          <a:lstStyle>
            <a:lvl1pPr marL="0" indent="0">
              <a:buNone/>
              <a:defRPr>
                <a:solidFill>
                  <a:schemeClr val="bg1"/>
                </a:solidFill>
              </a:defRPr>
            </a:lvl1pPr>
          </a:lstStyle>
          <a:p>
            <a:pPr lvl="0"/>
            <a:r>
              <a:rPr lang="es-MX" dirty="0"/>
              <a:t>fecha</a:t>
            </a:r>
            <a:endParaRPr lang="es-ES_tradnl" dirty="0"/>
          </a:p>
        </p:txBody>
      </p:sp>
    </p:spTree>
    <p:extLst>
      <p:ext uri="{BB962C8B-B14F-4D97-AF65-F5344CB8AC3E}">
        <p14:creationId xmlns:p14="http://schemas.microsoft.com/office/powerpoint/2010/main" val="36327060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Diseño personalizado">
    <p:bg>
      <p:bgPr>
        <a:solidFill>
          <a:srgbClr val="001688"/>
        </a:solidFill>
        <a:effectLst/>
      </p:bgPr>
    </p:bg>
    <p:spTree>
      <p:nvGrpSpPr>
        <p:cNvPr id="1" name=""/>
        <p:cNvGrpSpPr/>
        <p:nvPr/>
      </p:nvGrpSpPr>
      <p:grpSpPr>
        <a:xfrm>
          <a:off x="0" y="0"/>
          <a:ext cx="0" cy="0"/>
          <a:chOff x="0" y="0"/>
          <a:chExt cx="0" cy="0"/>
        </a:xfrm>
      </p:grpSpPr>
      <p:pic>
        <p:nvPicPr>
          <p:cNvPr id="5" name="Imagen 4"/>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492991" y="5977794"/>
            <a:ext cx="234344" cy="206223"/>
          </a:xfrm>
          <a:prstGeom prst="rect">
            <a:avLst/>
          </a:prstGeom>
        </p:spPr>
      </p:pic>
      <p:pic>
        <p:nvPicPr>
          <p:cNvPr id="6" name="Imagen 5"/>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787516" y="5941277"/>
            <a:ext cx="299219" cy="253185"/>
          </a:xfrm>
          <a:prstGeom prst="rect">
            <a:avLst/>
          </a:prstGeom>
        </p:spPr>
      </p:pic>
      <p:pic>
        <p:nvPicPr>
          <p:cNvPr id="7" name="Imagen 6"/>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5351429" y="5923904"/>
            <a:ext cx="304451" cy="260114"/>
          </a:xfrm>
          <a:prstGeom prst="rect">
            <a:avLst/>
          </a:prstGeom>
        </p:spPr>
      </p:pic>
      <p:pic>
        <p:nvPicPr>
          <p:cNvPr id="11" name="Imagen 10"/>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7059769" y="5941278"/>
            <a:ext cx="314459" cy="242740"/>
          </a:xfrm>
          <a:prstGeom prst="rect">
            <a:avLst/>
          </a:prstGeom>
        </p:spPr>
      </p:pic>
      <p:pic>
        <p:nvPicPr>
          <p:cNvPr id="12" name="Imagen 11"/>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9021505" y="5953185"/>
            <a:ext cx="287711" cy="253186"/>
          </a:xfrm>
          <a:prstGeom prst="rect">
            <a:avLst/>
          </a:prstGeom>
        </p:spPr>
      </p:pic>
      <p:sp>
        <p:nvSpPr>
          <p:cNvPr id="19" name="CuadroTexto 18"/>
          <p:cNvSpPr txBox="1"/>
          <p:nvPr userDrawn="1"/>
        </p:nvSpPr>
        <p:spPr>
          <a:xfrm>
            <a:off x="2022372" y="5900058"/>
            <a:ext cx="10299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es-MX" sz="1200" baseline="0" dirty="0">
                <a:solidFill>
                  <a:schemeClr val="bg1"/>
                </a:solidFill>
                <a:latin typeface="Arial" panose="020B0604020202020204" pitchFamily="34" charset="0"/>
              </a:rPr>
              <a:t>cge_energia</a:t>
            </a:r>
          </a:p>
          <a:p>
            <a:endParaRPr lang="es-ES_tradnl" b="0" i="0" dirty="0">
              <a:solidFill>
                <a:schemeClr val="bg1"/>
              </a:solidFill>
              <a:latin typeface="Arial" panose="020B0604020202020204" pitchFamily="34" charset="0"/>
            </a:endParaRPr>
          </a:p>
        </p:txBody>
      </p:sp>
      <p:sp>
        <p:nvSpPr>
          <p:cNvPr id="20" name="CuadroTexto 19"/>
          <p:cNvSpPr txBox="1"/>
          <p:nvPr userDrawn="1"/>
        </p:nvSpPr>
        <p:spPr>
          <a:xfrm>
            <a:off x="3708412" y="5923904"/>
            <a:ext cx="1214832" cy="461665"/>
          </a:xfrm>
          <a:prstGeom prst="rect">
            <a:avLst/>
          </a:prstGeom>
          <a:noFill/>
        </p:spPr>
        <p:txBody>
          <a:bodyPr wrap="square" rtlCol="0">
            <a:spAutoFit/>
          </a:bodyPr>
          <a:lstStyle/>
          <a:p>
            <a:pPr lvl="0"/>
            <a:r>
              <a:rPr lang="es-MX" sz="1200" b="0" i="0" dirty="0">
                <a:solidFill>
                  <a:schemeClr val="bg1"/>
                </a:solidFill>
                <a:latin typeface="Arial" panose="020B0604020202020204" pitchFamily="34" charset="0"/>
              </a:rPr>
              <a:t>@CGEEnergia</a:t>
            </a:r>
          </a:p>
          <a:p>
            <a:endParaRPr lang="es-ES_tradnl" sz="1200" b="0" i="0" dirty="0">
              <a:solidFill>
                <a:schemeClr val="bg1"/>
              </a:solidFill>
              <a:latin typeface="Arial" panose="020B0604020202020204" pitchFamily="34" charset="0"/>
            </a:endParaRPr>
          </a:p>
        </p:txBody>
      </p:sp>
      <p:sp>
        <p:nvSpPr>
          <p:cNvPr id="21" name="CuadroTexto 20"/>
          <p:cNvSpPr txBox="1"/>
          <p:nvPr userDrawn="1"/>
        </p:nvSpPr>
        <p:spPr>
          <a:xfrm>
            <a:off x="5596150" y="5938954"/>
            <a:ext cx="1029924" cy="461665"/>
          </a:xfrm>
          <a:prstGeom prst="rect">
            <a:avLst/>
          </a:prstGeom>
          <a:noFill/>
        </p:spPr>
        <p:txBody>
          <a:bodyPr wrap="square" rtlCol="0">
            <a:spAutoFit/>
          </a:bodyPr>
          <a:lstStyle/>
          <a:p>
            <a:pPr lvl="0"/>
            <a:r>
              <a:rPr lang="es-MX" sz="1200" b="0" i="0" dirty="0">
                <a:solidFill>
                  <a:schemeClr val="bg1"/>
                </a:solidFill>
                <a:latin typeface="Arial" panose="020B0604020202020204" pitchFamily="34" charset="0"/>
              </a:rPr>
              <a:t>CGE S.A.</a:t>
            </a:r>
          </a:p>
          <a:p>
            <a:endParaRPr lang="es-ES_tradnl" sz="1200" b="0" i="0" dirty="0">
              <a:solidFill>
                <a:schemeClr val="bg1"/>
              </a:solidFill>
              <a:latin typeface="Arial" panose="020B0604020202020204" pitchFamily="34" charset="0"/>
            </a:endParaRPr>
          </a:p>
        </p:txBody>
      </p:sp>
      <p:sp>
        <p:nvSpPr>
          <p:cNvPr id="22" name="CuadroTexto 21"/>
          <p:cNvSpPr txBox="1"/>
          <p:nvPr userDrawn="1"/>
        </p:nvSpPr>
        <p:spPr>
          <a:xfrm>
            <a:off x="7339273" y="5922145"/>
            <a:ext cx="1280824" cy="461665"/>
          </a:xfrm>
          <a:prstGeom prst="rect">
            <a:avLst/>
          </a:prstGeom>
          <a:noFill/>
        </p:spPr>
        <p:txBody>
          <a:bodyPr wrap="square" rtlCol="0">
            <a:spAutoFit/>
          </a:bodyPr>
          <a:lstStyle/>
          <a:p>
            <a:pPr lvl="0"/>
            <a:r>
              <a:rPr lang="es-MX" sz="1200" b="0" i="0" dirty="0">
                <a:solidFill>
                  <a:schemeClr val="bg1"/>
                </a:solidFill>
                <a:latin typeface="Arial" panose="020B0604020202020204" pitchFamily="34" charset="0"/>
              </a:rPr>
              <a:t>@CGE_Energia</a:t>
            </a:r>
          </a:p>
          <a:p>
            <a:endParaRPr lang="es-ES_tradnl" sz="1200" b="0" i="0" dirty="0">
              <a:solidFill>
                <a:schemeClr val="bg1"/>
              </a:solidFill>
              <a:latin typeface="Arial" panose="020B0604020202020204" pitchFamily="34" charset="0"/>
            </a:endParaRPr>
          </a:p>
        </p:txBody>
      </p:sp>
      <p:sp>
        <p:nvSpPr>
          <p:cNvPr id="23" name="CuadroTexto 22"/>
          <p:cNvSpPr txBox="1"/>
          <p:nvPr userDrawn="1"/>
        </p:nvSpPr>
        <p:spPr>
          <a:xfrm>
            <a:off x="9287650" y="5929371"/>
            <a:ext cx="1116834" cy="276999"/>
          </a:xfrm>
          <a:prstGeom prst="rect">
            <a:avLst/>
          </a:prstGeom>
          <a:noFill/>
        </p:spPr>
        <p:txBody>
          <a:bodyPr wrap="square" rtlCol="0">
            <a:spAutoFit/>
          </a:bodyPr>
          <a:lstStyle/>
          <a:p>
            <a:pPr lvl="0"/>
            <a:r>
              <a:rPr lang="es-MX" sz="1200" b="0" i="0" dirty="0">
                <a:solidFill>
                  <a:schemeClr val="bg1"/>
                </a:solidFill>
                <a:latin typeface="Arial" panose="020B0604020202020204" pitchFamily="34" charset="0"/>
              </a:rPr>
              <a:t>CGE Energía</a:t>
            </a:r>
            <a:endParaRPr lang="es-ES_tradnl" sz="1200" b="0" i="0" dirty="0">
              <a:solidFill>
                <a:schemeClr val="bg1"/>
              </a:solidFill>
              <a:latin typeface="Arial" panose="020B0604020202020204" pitchFamily="34" charset="0"/>
            </a:endParaRPr>
          </a:p>
        </p:txBody>
      </p:sp>
      <p:cxnSp>
        <p:nvCxnSpPr>
          <p:cNvPr id="25" name="Conector recto 24"/>
          <p:cNvCxnSpPr/>
          <p:nvPr userDrawn="1"/>
        </p:nvCxnSpPr>
        <p:spPr>
          <a:xfrm>
            <a:off x="3242820" y="5977794"/>
            <a:ext cx="0" cy="1601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Conector recto 27"/>
          <p:cNvCxnSpPr/>
          <p:nvPr userDrawn="1"/>
        </p:nvCxnSpPr>
        <p:spPr>
          <a:xfrm>
            <a:off x="5109720" y="5977794"/>
            <a:ext cx="0" cy="1601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Conector recto 28"/>
          <p:cNvCxnSpPr/>
          <p:nvPr userDrawn="1"/>
        </p:nvCxnSpPr>
        <p:spPr>
          <a:xfrm>
            <a:off x="6748020" y="5977794"/>
            <a:ext cx="0" cy="1601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Conector recto 29"/>
          <p:cNvCxnSpPr/>
          <p:nvPr userDrawn="1"/>
        </p:nvCxnSpPr>
        <p:spPr>
          <a:xfrm>
            <a:off x="8813040" y="5977794"/>
            <a:ext cx="0" cy="160188"/>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32" name="Imagen 31"/>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10708177" y="410848"/>
            <a:ext cx="1073664" cy="498324"/>
          </a:xfrm>
          <a:prstGeom prst="rect">
            <a:avLst/>
          </a:prstGeom>
        </p:spPr>
      </p:pic>
    </p:spTree>
    <p:extLst>
      <p:ext uri="{BB962C8B-B14F-4D97-AF65-F5344CB8AC3E}">
        <p14:creationId xmlns:p14="http://schemas.microsoft.com/office/powerpoint/2010/main" val="10902921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724937C-9D37-2020-4845-C6D796044F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dirty="0"/>
              <a:t>Haz clic para modificar el estilo de título del patrón</a:t>
            </a:r>
            <a:endParaRPr lang="es-CL" dirty="0"/>
          </a:p>
        </p:txBody>
      </p:sp>
      <p:sp>
        <p:nvSpPr>
          <p:cNvPr id="3" name="Marcador de texto 2">
            <a:extLst>
              <a:ext uri="{FF2B5EF4-FFF2-40B4-BE49-F238E27FC236}">
                <a16:creationId xmlns:a16="http://schemas.microsoft.com/office/drawing/2014/main" id="{96B83E61-8440-B6D1-5FCB-8CBF995F1E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endParaRPr lang="es-CL" dirty="0"/>
          </a:p>
        </p:txBody>
      </p:sp>
      <p:sp>
        <p:nvSpPr>
          <p:cNvPr id="4" name="Marcador de fecha 3">
            <a:extLst>
              <a:ext uri="{FF2B5EF4-FFF2-40B4-BE49-F238E27FC236}">
                <a16:creationId xmlns:a16="http://schemas.microsoft.com/office/drawing/2014/main" id="{B1DE2FB6-1E80-DBA7-BA44-48D64531DD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rial" panose="020B0604020202020204" pitchFamily="34" charset="0"/>
              </a:defRPr>
            </a:lvl1pPr>
          </a:lstStyle>
          <a:p>
            <a:fld id="{A637C515-79F8-C043-8D91-F3854ACF3BCA}" type="datetimeFigureOut">
              <a:rPr lang="es-CL" smtClean="0"/>
              <a:pPr/>
              <a:t>19-06-2026</a:t>
            </a:fld>
            <a:endParaRPr lang="es-CL" dirty="0"/>
          </a:p>
        </p:txBody>
      </p:sp>
      <p:sp>
        <p:nvSpPr>
          <p:cNvPr id="5" name="Marcador de pie de página 4">
            <a:extLst>
              <a:ext uri="{FF2B5EF4-FFF2-40B4-BE49-F238E27FC236}">
                <a16:creationId xmlns:a16="http://schemas.microsoft.com/office/drawing/2014/main" id="{540D8B95-6F4C-ABFB-6BE3-FA00BA3958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rial" panose="020B0604020202020204" pitchFamily="34" charset="0"/>
              </a:defRPr>
            </a:lvl1pPr>
          </a:lstStyle>
          <a:p>
            <a:endParaRPr lang="es-CL" dirty="0"/>
          </a:p>
        </p:txBody>
      </p:sp>
      <p:sp>
        <p:nvSpPr>
          <p:cNvPr id="6" name="Marcador de número de diapositiva 5">
            <a:extLst>
              <a:ext uri="{FF2B5EF4-FFF2-40B4-BE49-F238E27FC236}">
                <a16:creationId xmlns:a16="http://schemas.microsoft.com/office/drawing/2014/main" id="{A3825535-18DF-46DA-23F2-162BB2CB23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defRPr>
            </a:lvl1pPr>
          </a:lstStyle>
          <a:p>
            <a:fld id="{DC83212B-DDB4-0A4D-B8CB-06B7EC99F0BE}" type="slidenum">
              <a:rPr lang="es-CL" smtClean="0"/>
              <a:pPr/>
              <a:t>‹Nº›</a:t>
            </a:fld>
            <a:endParaRPr lang="es-CL" dirty="0"/>
          </a:p>
        </p:txBody>
      </p:sp>
    </p:spTree>
    <p:extLst>
      <p:ext uri="{BB962C8B-B14F-4D97-AF65-F5344CB8AC3E}">
        <p14:creationId xmlns:p14="http://schemas.microsoft.com/office/powerpoint/2010/main" val="3451265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0.emf"/><Relationship Id="rId7" Type="http://schemas.openxmlformats.org/officeDocument/2006/relationships/image" Target="../media/image14.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emf"/><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chart" Target="../charts/chart5.xml"/><Relationship Id="rId7" Type="http://schemas.openxmlformats.org/officeDocument/2006/relationships/chart" Target="../charts/chart9.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036BD37-6896-E457-CEFE-9C12DC744199}"/>
              </a:ext>
            </a:extLst>
          </p:cNvPr>
          <p:cNvSpPr txBox="1"/>
          <p:nvPr/>
        </p:nvSpPr>
        <p:spPr>
          <a:xfrm>
            <a:off x="1038998" y="2890391"/>
            <a:ext cx="6248494" cy="1938992"/>
          </a:xfrm>
          <a:prstGeom prst="rect">
            <a:avLst/>
          </a:prstGeom>
          <a:noFill/>
        </p:spPr>
        <p:txBody>
          <a:bodyPr wrap="square" rtlCol="0">
            <a:spAutoFit/>
          </a:bodyPr>
          <a:lstStyle/>
          <a:p>
            <a:r>
              <a:rPr lang="es-CL" sz="3200" b="1" dirty="0">
                <a:solidFill>
                  <a:schemeClr val="bg1"/>
                </a:solidFill>
                <a:latin typeface="Arial" panose="020B0604020202020204" pitchFamily="34" charset="0"/>
              </a:rPr>
              <a:t>Situación Financiera Compañía General de Electricidad S.A.</a:t>
            </a:r>
          </a:p>
          <a:p>
            <a:endParaRPr lang="es-CL" sz="3200" dirty="0">
              <a:solidFill>
                <a:schemeClr val="bg1"/>
              </a:solidFill>
              <a:latin typeface="Arial" panose="020B0604020202020204" pitchFamily="34" charset="0"/>
            </a:endParaRPr>
          </a:p>
          <a:p>
            <a:r>
              <a:rPr lang="es-CL" sz="2400" dirty="0">
                <a:solidFill>
                  <a:schemeClr val="bg1"/>
                </a:solidFill>
                <a:latin typeface="Arial" panose="020B0604020202020204" pitchFamily="34" charset="0"/>
              </a:rPr>
              <a:t>al 31 de marzo de 2026</a:t>
            </a:r>
          </a:p>
        </p:txBody>
      </p:sp>
    </p:spTree>
    <p:extLst>
      <p:ext uri="{BB962C8B-B14F-4D97-AF65-F5344CB8AC3E}">
        <p14:creationId xmlns:p14="http://schemas.microsoft.com/office/powerpoint/2010/main" val="4179817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lipse 12">
            <a:extLst>
              <a:ext uri="{FF2B5EF4-FFF2-40B4-BE49-F238E27FC236}">
                <a16:creationId xmlns:a16="http://schemas.microsoft.com/office/drawing/2014/main" id="{B450C9CC-4883-7F60-652B-34B15F25FFD0}"/>
              </a:ext>
            </a:extLst>
          </p:cNvPr>
          <p:cNvSpPr/>
          <p:nvPr/>
        </p:nvSpPr>
        <p:spPr>
          <a:xfrm>
            <a:off x="9020224" y="3986769"/>
            <a:ext cx="1040979" cy="1040979"/>
          </a:xfrm>
          <a:prstGeom prst="ellipse">
            <a:avLst/>
          </a:prstGeom>
          <a:solidFill>
            <a:schemeClr val="bg1">
              <a:lumMod val="85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Elipse 11">
            <a:extLst>
              <a:ext uri="{FF2B5EF4-FFF2-40B4-BE49-F238E27FC236}">
                <a16:creationId xmlns:a16="http://schemas.microsoft.com/office/drawing/2014/main" id="{AA707E50-2693-EC69-90BB-9ED37361ECA3}"/>
              </a:ext>
            </a:extLst>
          </p:cNvPr>
          <p:cNvSpPr/>
          <p:nvPr/>
        </p:nvSpPr>
        <p:spPr>
          <a:xfrm>
            <a:off x="7149153" y="3985289"/>
            <a:ext cx="1040979" cy="1040979"/>
          </a:xfrm>
          <a:prstGeom prst="ellipse">
            <a:avLst/>
          </a:prstGeom>
          <a:solidFill>
            <a:schemeClr val="bg1">
              <a:lumMod val="85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0" name="Elipse 9">
            <a:extLst>
              <a:ext uri="{FF2B5EF4-FFF2-40B4-BE49-F238E27FC236}">
                <a16:creationId xmlns:a16="http://schemas.microsoft.com/office/drawing/2014/main" id="{A0F0E4FE-B43C-4427-333F-0D7A825FCD85}"/>
              </a:ext>
            </a:extLst>
          </p:cNvPr>
          <p:cNvSpPr/>
          <p:nvPr/>
        </p:nvSpPr>
        <p:spPr>
          <a:xfrm>
            <a:off x="5416446" y="3978243"/>
            <a:ext cx="1040979" cy="1040979"/>
          </a:xfrm>
          <a:prstGeom prst="ellipse">
            <a:avLst/>
          </a:prstGeom>
          <a:solidFill>
            <a:schemeClr val="bg1">
              <a:lumMod val="85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9" name="Elipse 8">
            <a:extLst>
              <a:ext uri="{FF2B5EF4-FFF2-40B4-BE49-F238E27FC236}">
                <a16:creationId xmlns:a16="http://schemas.microsoft.com/office/drawing/2014/main" id="{3478A9E5-E827-E02C-C2CA-CE54875FA631}"/>
              </a:ext>
            </a:extLst>
          </p:cNvPr>
          <p:cNvSpPr/>
          <p:nvPr/>
        </p:nvSpPr>
        <p:spPr>
          <a:xfrm>
            <a:off x="3649015" y="3979194"/>
            <a:ext cx="1040979" cy="1040979"/>
          </a:xfrm>
          <a:prstGeom prst="ellipse">
            <a:avLst/>
          </a:prstGeom>
          <a:solidFill>
            <a:schemeClr val="bg1">
              <a:lumMod val="85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8" name="Elipse 7">
            <a:extLst>
              <a:ext uri="{FF2B5EF4-FFF2-40B4-BE49-F238E27FC236}">
                <a16:creationId xmlns:a16="http://schemas.microsoft.com/office/drawing/2014/main" id="{341CA9C7-52A0-E7F6-F3F5-06569CA01A68}"/>
              </a:ext>
            </a:extLst>
          </p:cNvPr>
          <p:cNvSpPr/>
          <p:nvPr/>
        </p:nvSpPr>
        <p:spPr>
          <a:xfrm>
            <a:off x="1706188" y="3979194"/>
            <a:ext cx="1040979" cy="1040979"/>
          </a:xfrm>
          <a:prstGeom prst="ellipse">
            <a:avLst/>
          </a:prstGeom>
          <a:solidFill>
            <a:schemeClr val="bg1">
              <a:lumMod val="85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7" name="CuadroTexto 6">
            <a:extLst>
              <a:ext uri="{FF2B5EF4-FFF2-40B4-BE49-F238E27FC236}">
                <a16:creationId xmlns:a16="http://schemas.microsoft.com/office/drawing/2014/main" id="{912C2ACE-C75B-B4AD-7C09-DE5B14AE780B}"/>
              </a:ext>
            </a:extLst>
          </p:cNvPr>
          <p:cNvSpPr txBox="1"/>
          <p:nvPr/>
        </p:nvSpPr>
        <p:spPr>
          <a:xfrm>
            <a:off x="358346" y="308919"/>
            <a:ext cx="9282804" cy="615553"/>
          </a:xfrm>
          <a:prstGeom prst="rect">
            <a:avLst/>
          </a:prstGeom>
          <a:noFill/>
        </p:spPr>
        <p:txBody>
          <a:bodyPr wrap="square" rtlCol="0">
            <a:spAutoFit/>
          </a:bodyPr>
          <a:lstStyle/>
          <a:p>
            <a:r>
              <a:rPr lang="es-CL" sz="3400" b="1" dirty="0">
                <a:solidFill>
                  <a:srgbClr val="011689"/>
                </a:solidFill>
                <a:latin typeface="Arial" panose="020B0604020202020204" pitchFamily="34" charset="0"/>
              </a:rPr>
              <a:t>Compañía</a:t>
            </a:r>
            <a:r>
              <a:rPr lang="es-CL" sz="3400" b="1" dirty="0">
                <a:solidFill>
                  <a:srgbClr val="011689"/>
                </a:solidFill>
                <a:latin typeface="Arial" panose="020B0604020202020204" pitchFamily="34" charset="0"/>
                <a:cs typeface="Arial" panose="020B0604020202020204" pitchFamily="34" charset="0"/>
              </a:rPr>
              <a:t> </a:t>
            </a:r>
            <a:r>
              <a:rPr lang="es-CL" sz="3400" b="1" dirty="0">
                <a:solidFill>
                  <a:srgbClr val="011689"/>
                </a:solidFill>
                <a:latin typeface="Arial" panose="020B0604020202020204" pitchFamily="34" charset="0"/>
              </a:rPr>
              <a:t>General</a:t>
            </a:r>
            <a:r>
              <a:rPr lang="es-CL" sz="3400" b="1" dirty="0">
                <a:solidFill>
                  <a:srgbClr val="011689"/>
                </a:solidFill>
                <a:latin typeface="Arial" panose="020B0604020202020204" pitchFamily="34" charset="0"/>
                <a:cs typeface="Arial" panose="020B0604020202020204" pitchFamily="34" charset="0"/>
              </a:rPr>
              <a:t> </a:t>
            </a:r>
            <a:r>
              <a:rPr lang="es-CL" sz="3400" b="1" dirty="0">
                <a:solidFill>
                  <a:srgbClr val="011689"/>
                </a:solidFill>
                <a:latin typeface="Arial" panose="020B0604020202020204" pitchFamily="34" charset="0"/>
              </a:rPr>
              <a:t>de</a:t>
            </a:r>
            <a:r>
              <a:rPr lang="es-CL" sz="3400" b="1" dirty="0">
                <a:solidFill>
                  <a:srgbClr val="011689"/>
                </a:solidFill>
                <a:latin typeface="Arial" panose="020B0604020202020204" pitchFamily="34" charset="0"/>
                <a:cs typeface="Arial" panose="020B0604020202020204" pitchFamily="34" charset="0"/>
              </a:rPr>
              <a:t> </a:t>
            </a:r>
            <a:r>
              <a:rPr lang="es-CL" sz="3400" b="1" dirty="0">
                <a:solidFill>
                  <a:srgbClr val="011689"/>
                </a:solidFill>
                <a:latin typeface="Arial" panose="020B0604020202020204" pitchFamily="34" charset="0"/>
              </a:rPr>
              <a:t>Electricidad</a:t>
            </a:r>
            <a:r>
              <a:rPr lang="es-CL" sz="3400" b="1" dirty="0">
                <a:solidFill>
                  <a:srgbClr val="011689"/>
                </a:solidFill>
                <a:latin typeface="Arial" panose="020B0604020202020204" pitchFamily="34" charset="0"/>
                <a:cs typeface="Arial" panose="020B0604020202020204" pitchFamily="34" charset="0"/>
              </a:rPr>
              <a:t> S.A.</a:t>
            </a:r>
          </a:p>
        </p:txBody>
      </p:sp>
      <p:sp>
        <p:nvSpPr>
          <p:cNvPr id="11" name="CuadroTexto 10">
            <a:extLst>
              <a:ext uri="{FF2B5EF4-FFF2-40B4-BE49-F238E27FC236}">
                <a16:creationId xmlns:a16="http://schemas.microsoft.com/office/drawing/2014/main" id="{BF9F0079-149C-ECA7-39D8-F7B374C8EA58}"/>
              </a:ext>
            </a:extLst>
          </p:cNvPr>
          <p:cNvSpPr txBox="1"/>
          <p:nvPr/>
        </p:nvSpPr>
        <p:spPr>
          <a:xfrm>
            <a:off x="358346" y="1756203"/>
            <a:ext cx="5532021" cy="2031325"/>
          </a:xfrm>
          <a:prstGeom prst="rect">
            <a:avLst/>
          </a:prstGeom>
          <a:noFill/>
        </p:spPr>
        <p:txBody>
          <a:bodyPr wrap="square">
            <a:spAutoFit/>
          </a:bodyPr>
          <a:lstStyle/>
          <a:p>
            <a:pPr algn="just"/>
            <a:r>
              <a:rPr lang="es-CL" sz="1400" dirty="0">
                <a:solidFill>
                  <a:srgbClr val="011689"/>
                </a:solidFill>
                <a:latin typeface="Arial" panose="020B0604020202020204" pitchFamily="34" charset="0"/>
                <a:cs typeface="Arial" panose="020B0604020202020204" pitchFamily="34" charset="0"/>
              </a:rPr>
              <a:t>Compañía General de Electricidad (CGE S.A.) es una empresa que tiene como objetivo satisfacer la demanda de energía asociada al mercado eléctrico en Chile. La empresa participa en el negocio de distribución de energía eléctrica directamente y por medio de su subsidiaria Empresa Eléctrica de Magallanes S.A. (</a:t>
            </a:r>
            <a:r>
              <a:rPr lang="es-CL" sz="1400" dirty="0" err="1">
                <a:solidFill>
                  <a:srgbClr val="011689"/>
                </a:solidFill>
                <a:latin typeface="Arial" panose="020B0604020202020204" pitchFamily="34" charset="0"/>
                <a:cs typeface="Arial" panose="020B0604020202020204" pitchFamily="34" charset="0"/>
              </a:rPr>
              <a:t>Edelmag</a:t>
            </a:r>
            <a:r>
              <a:rPr lang="es-CL" sz="1400" dirty="0">
                <a:solidFill>
                  <a:srgbClr val="011689"/>
                </a:solidFill>
                <a:latin typeface="Arial" panose="020B0604020202020204" pitchFamily="34" charset="0"/>
                <a:cs typeface="Arial" panose="020B0604020202020204" pitchFamily="34" charset="0"/>
              </a:rPr>
              <a:t> S.A.) que en conjunto abastecen a más de 3,4 millones de clientes entre la Región de Arica y Parinacota y la Región de la Araucanía, incluyendo parte de la Región Metropolitana y la Región de Magallanes.</a:t>
            </a:r>
          </a:p>
        </p:txBody>
      </p:sp>
      <p:sp>
        <p:nvSpPr>
          <p:cNvPr id="15" name="Rectángulo 14">
            <a:extLst>
              <a:ext uri="{FF2B5EF4-FFF2-40B4-BE49-F238E27FC236}">
                <a16:creationId xmlns:a16="http://schemas.microsoft.com/office/drawing/2014/main" id="{9DEC1467-E146-4DE6-B8B0-9FDF4CFE6EF5}"/>
              </a:ext>
            </a:extLst>
          </p:cNvPr>
          <p:cNvSpPr>
            <a:spLocks noChangeArrowheads="1"/>
          </p:cNvSpPr>
          <p:nvPr/>
        </p:nvSpPr>
        <p:spPr bwMode="auto">
          <a:xfrm>
            <a:off x="3325649" y="5062464"/>
            <a:ext cx="1674099" cy="433242"/>
          </a:xfrm>
          <a:prstGeom prst="rect">
            <a:avLst/>
          </a:prstGeom>
          <a:noFill/>
          <a:ln>
            <a:noFill/>
          </a:ln>
        </p:spPr>
        <p:txBody>
          <a:bodyPr wrap="square" lIns="109728" tIns="54864" rIns="109728" bIns="54864">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200" fontAlgn="base">
              <a:spcBef>
                <a:spcPct val="0"/>
              </a:spcBef>
              <a:spcAft>
                <a:spcPct val="0"/>
              </a:spcAft>
              <a:defRPr/>
            </a:pPr>
            <a:r>
              <a:rPr lang="es-MX" sz="2400" b="1" dirty="0">
                <a:solidFill>
                  <a:srgbClr val="00A8E2"/>
                </a:solidFill>
                <a:latin typeface="Arial" panose="020B0604020202020204" pitchFamily="34" charset="0"/>
                <a:ea typeface="MS PGothic" charset="0"/>
                <a:cs typeface="Arial" panose="020B0604020202020204" pitchFamily="34" charset="0"/>
              </a:rPr>
              <a:t>3.446.910</a:t>
            </a:r>
          </a:p>
          <a:p>
            <a:pPr algn="ctr" defTabSz="457200" fontAlgn="base">
              <a:spcBef>
                <a:spcPct val="0"/>
              </a:spcBef>
              <a:spcAft>
                <a:spcPct val="0"/>
              </a:spcAft>
              <a:defRPr/>
            </a:pPr>
            <a:r>
              <a:rPr lang="es-MX" altLang="es-CL" sz="1400" dirty="0">
                <a:solidFill>
                  <a:srgbClr val="011689"/>
                </a:solidFill>
                <a:latin typeface="Arial" panose="020B0604020202020204" pitchFamily="34" charset="0"/>
                <a:cs typeface="Arial" panose="020B0604020202020204" pitchFamily="34" charset="0"/>
              </a:rPr>
              <a:t>N°</a:t>
            </a:r>
            <a:r>
              <a:rPr lang="es-MX" altLang="es-CL" sz="1400" baseline="0" dirty="0">
                <a:solidFill>
                  <a:srgbClr val="011689"/>
                </a:solidFill>
                <a:latin typeface="Arial" panose="020B0604020202020204" pitchFamily="34" charset="0"/>
                <a:cs typeface="Arial" panose="020B0604020202020204" pitchFamily="34" charset="0"/>
              </a:rPr>
              <a:t> de clientes</a:t>
            </a:r>
            <a:endParaRPr lang="es-MX" altLang="es-CL" sz="1400" dirty="0">
              <a:solidFill>
                <a:srgbClr val="011689"/>
              </a:solidFill>
              <a:latin typeface="Arial" panose="020B0604020202020204" pitchFamily="34" charset="0"/>
              <a:cs typeface="Arial" panose="020B0604020202020204" pitchFamily="34" charset="0"/>
            </a:endParaRPr>
          </a:p>
        </p:txBody>
      </p:sp>
      <p:sp>
        <p:nvSpPr>
          <p:cNvPr id="17" name="Rectángulo 16">
            <a:extLst>
              <a:ext uri="{FF2B5EF4-FFF2-40B4-BE49-F238E27FC236}">
                <a16:creationId xmlns:a16="http://schemas.microsoft.com/office/drawing/2014/main" id="{7BFAE89E-E56B-444A-B0A5-AC964E71CAEB}"/>
              </a:ext>
            </a:extLst>
          </p:cNvPr>
          <p:cNvSpPr>
            <a:spLocks noChangeArrowheads="1"/>
          </p:cNvSpPr>
          <p:nvPr/>
        </p:nvSpPr>
        <p:spPr bwMode="auto">
          <a:xfrm>
            <a:off x="5009968" y="5062881"/>
            <a:ext cx="1853933" cy="433242"/>
          </a:xfrm>
          <a:prstGeom prst="rect">
            <a:avLst/>
          </a:prstGeom>
          <a:noFill/>
          <a:ln>
            <a:noFill/>
          </a:ln>
        </p:spPr>
        <p:txBody>
          <a:bodyPr wrap="square" lIns="109728" tIns="54864" rIns="109728" bIns="54864">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200" fontAlgn="base">
              <a:spcBef>
                <a:spcPct val="0"/>
              </a:spcBef>
              <a:spcAft>
                <a:spcPct val="0"/>
              </a:spcAft>
              <a:defRPr/>
            </a:pPr>
            <a:r>
              <a:rPr lang="es-MX" sz="2400" b="1" dirty="0">
                <a:solidFill>
                  <a:srgbClr val="00A8E2"/>
                </a:solidFill>
                <a:latin typeface="Arial" panose="020B0604020202020204" pitchFamily="34" charset="0"/>
                <a:ea typeface="MS PGothic" charset="0"/>
                <a:cs typeface="Arial" panose="020B0604020202020204" pitchFamily="34" charset="0"/>
              </a:rPr>
              <a:t>16.946</a:t>
            </a:r>
          </a:p>
          <a:p>
            <a:pPr algn="ctr" defTabSz="457200" fontAlgn="base">
              <a:spcBef>
                <a:spcPct val="0"/>
              </a:spcBef>
              <a:spcAft>
                <a:spcPct val="0"/>
              </a:spcAft>
              <a:defRPr/>
            </a:pPr>
            <a:r>
              <a:rPr lang="es-MX" altLang="es-CL" sz="1400" dirty="0">
                <a:solidFill>
                  <a:srgbClr val="011689"/>
                </a:solidFill>
                <a:latin typeface="Arial" panose="020B0604020202020204" pitchFamily="34" charset="0"/>
                <a:cs typeface="Arial" panose="020B0604020202020204" pitchFamily="34" charset="0"/>
              </a:rPr>
              <a:t>GWh Energía Operada</a:t>
            </a:r>
            <a:r>
              <a:rPr lang="es-MX" altLang="es-CL" sz="1400" baseline="30000" dirty="0">
                <a:solidFill>
                  <a:srgbClr val="011689"/>
                </a:solidFill>
                <a:latin typeface="Arial" panose="020B0604020202020204" pitchFamily="34" charset="0"/>
                <a:cs typeface="Arial" panose="020B0604020202020204" pitchFamily="34" charset="0"/>
              </a:rPr>
              <a:t>1</a:t>
            </a:r>
            <a:endParaRPr lang="es-MX" altLang="es-CL" sz="1400" dirty="0">
              <a:solidFill>
                <a:srgbClr val="011689"/>
              </a:solidFill>
              <a:latin typeface="Arial" panose="020B0604020202020204" pitchFamily="34" charset="0"/>
              <a:cs typeface="Arial" panose="020B0604020202020204" pitchFamily="34" charset="0"/>
            </a:endParaRPr>
          </a:p>
        </p:txBody>
      </p:sp>
      <p:sp>
        <p:nvSpPr>
          <p:cNvPr id="19" name="Rectángulo 18">
            <a:extLst>
              <a:ext uri="{FF2B5EF4-FFF2-40B4-BE49-F238E27FC236}">
                <a16:creationId xmlns:a16="http://schemas.microsoft.com/office/drawing/2014/main" id="{76706A08-39D5-44B6-BB44-46AAC3798137}"/>
              </a:ext>
            </a:extLst>
          </p:cNvPr>
          <p:cNvSpPr>
            <a:spLocks noChangeArrowheads="1"/>
          </p:cNvSpPr>
          <p:nvPr/>
        </p:nvSpPr>
        <p:spPr bwMode="auto">
          <a:xfrm>
            <a:off x="1288814" y="5040240"/>
            <a:ext cx="1788974" cy="763321"/>
          </a:xfrm>
          <a:prstGeom prst="rect">
            <a:avLst/>
          </a:prstGeom>
          <a:noFill/>
          <a:ln>
            <a:noFill/>
          </a:ln>
        </p:spPr>
        <p:txBody>
          <a:bodyPr wrap="square" lIns="109728" tIns="54864" rIns="109728" bIns="54864">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200" fontAlgn="base">
              <a:spcBef>
                <a:spcPct val="0"/>
              </a:spcBef>
              <a:spcAft>
                <a:spcPct val="0"/>
              </a:spcAft>
              <a:defRPr/>
            </a:pPr>
            <a:r>
              <a:rPr lang="es-MX" sz="2400" b="1" dirty="0">
                <a:solidFill>
                  <a:srgbClr val="00A8E2"/>
                </a:solidFill>
                <a:latin typeface="Arial" panose="020B0604020202020204" pitchFamily="34" charset="0"/>
                <a:ea typeface="MS PGothic" charset="0"/>
                <a:cs typeface="Arial" panose="020B0604020202020204" pitchFamily="34" charset="0"/>
              </a:rPr>
              <a:t>190.933</a:t>
            </a:r>
          </a:p>
          <a:p>
            <a:pPr algn="ctr" defTabSz="457200" fontAlgn="base">
              <a:spcBef>
                <a:spcPct val="0"/>
              </a:spcBef>
              <a:spcAft>
                <a:spcPct val="0"/>
              </a:spcAft>
              <a:defRPr/>
            </a:pPr>
            <a:r>
              <a:rPr lang="es-MX" altLang="es-CL" sz="1400" dirty="0">
                <a:solidFill>
                  <a:srgbClr val="011689"/>
                </a:solidFill>
                <a:latin typeface="Arial" panose="020B0604020202020204" pitchFamily="34" charset="0"/>
                <a:cs typeface="Arial" panose="020B0604020202020204" pitchFamily="34" charset="0"/>
              </a:rPr>
              <a:t>EBITDA</a:t>
            </a:r>
            <a:r>
              <a:rPr lang="es-MX" altLang="es-CL" sz="1400" baseline="30000" dirty="0">
                <a:solidFill>
                  <a:srgbClr val="011689"/>
                </a:solidFill>
                <a:latin typeface="Arial" panose="020B0604020202020204" pitchFamily="34" charset="0"/>
                <a:cs typeface="Arial" panose="020B0604020202020204" pitchFamily="34" charset="0"/>
              </a:rPr>
              <a:t>1</a:t>
            </a:r>
            <a:r>
              <a:rPr lang="es-MX" altLang="es-CL" sz="1400" baseline="0" dirty="0">
                <a:solidFill>
                  <a:srgbClr val="011689"/>
                </a:solidFill>
                <a:latin typeface="Arial" panose="020B0604020202020204" pitchFamily="34" charset="0"/>
                <a:cs typeface="Arial" panose="020B0604020202020204" pitchFamily="34" charset="0"/>
              </a:rPr>
              <a:t> </a:t>
            </a:r>
            <a:r>
              <a:rPr lang="es-MX" altLang="es-CL" sz="1400" dirty="0">
                <a:solidFill>
                  <a:srgbClr val="011689"/>
                </a:solidFill>
                <a:latin typeface="Arial" panose="020B0604020202020204" pitchFamily="34" charset="0"/>
                <a:cs typeface="Arial" panose="020B0604020202020204" pitchFamily="34" charset="0"/>
              </a:rPr>
              <a:t>[CLP </a:t>
            </a:r>
            <a:r>
              <a:rPr lang="es-MX" altLang="es-CL" sz="1400" baseline="0" dirty="0">
                <a:solidFill>
                  <a:srgbClr val="011689"/>
                </a:solidFill>
                <a:latin typeface="Arial" panose="020B0604020202020204" pitchFamily="34" charset="0"/>
                <a:cs typeface="Arial" panose="020B0604020202020204" pitchFamily="34" charset="0"/>
              </a:rPr>
              <a:t>Millones] </a:t>
            </a:r>
            <a:endParaRPr lang="es-MX" altLang="es-CL" sz="1400" dirty="0">
              <a:solidFill>
                <a:srgbClr val="011689"/>
              </a:solidFill>
              <a:latin typeface="Arial" panose="020B0604020202020204" pitchFamily="34" charset="0"/>
              <a:cs typeface="Arial" panose="020B0604020202020204" pitchFamily="34" charset="0"/>
            </a:endParaRPr>
          </a:p>
        </p:txBody>
      </p:sp>
      <p:pic>
        <p:nvPicPr>
          <p:cNvPr id="45" name="Imagen 44">
            <a:extLst>
              <a:ext uri="{FF2B5EF4-FFF2-40B4-BE49-F238E27FC236}">
                <a16:creationId xmlns:a16="http://schemas.microsoft.com/office/drawing/2014/main" id="{72FA62C8-26B0-12F0-FF55-8A299AD56CAA}"/>
              </a:ext>
            </a:extLst>
          </p:cNvPr>
          <p:cNvPicPr>
            <a:picLocks noChangeAspect="1"/>
          </p:cNvPicPr>
          <p:nvPr/>
        </p:nvPicPr>
        <p:blipFill>
          <a:blip r:embed="rId3"/>
          <a:stretch>
            <a:fillRect/>
          </a:stretch>
        </p:blipFill>
        <p:spPr>
          <a:xfrm>
            <a:off x="5648589" y="4220152"/>
            <a:ext cx="560975" cy="484755"/>
          </a:xfrm>
          <a:prstGeom prst="rect">
            <a:avLst/>
          </a:prstGeom>
        </p:spPr>
      </p:pic>
      <p:sp>
        <p:nvSpPr>
          <p:cNvPr id="24" name="CuadroTexto 23">
            <a:extLst>
              <a:ext uri="{FF2B5EF4-FFF2-40B4-BE49-F238E27FC236}">
                <a16:creationId xmlns:a16="http://schemas.microsoft.com/office/drawing/2014/main" id="{C378B8D0-D703-48FE-BBD4-022A71C006EC}"/>
              </a:ext>
            </a:extLst>
          </p:cNvPr>
          <p:cNvSpPr txBox="1"/>
          <p:nvPr/>
        </p:nvSpPr>
        <p:spPr>
          <a:xfrm>
            <a:off x="367334" y="1054439"/>
            <a:ext cx="2683684" cy="369332"/>
          </a:xfrm>
          <a:prstGeom prst="rect">
            <a:avLst/>
          </a:prstGeom>
          <a:noFill/>
        </p:spPr>
        <p:txBody>
          <a:bodyPr wrap="square" rtlCol="0">
            <a:spAutoFit/>
          </a:bodyPr>
          <a:lstStyle/>
          <a:p>
            <a:r>
              <a:rPr lang="es-CL" b="1" dirty="0">
                <a:solidFill>
                  <a:srgbClr val="011689"/>
                </a:solidFill>
                <a:latin typeface="Arial" panose="020B0604020202020204" pitchFamily="34" charset="0"/>
                <a:cs typeface="Arial" panose="020B0604020202020204" pitchFamily="34" charset="0"/>
              </a:rPr>
              <a:t>Periodo marzo 2026</a:t>
            </a:r>
          </a:p>
        </p:txBody>
      </p:sp>
      <p:sp>
        <p:nvSpPr>
          <p:cNvPr id="25" name="Rectángulo 24">
            <a:extLst>
              <a:ext uri="{FF2B5EF4-FFF2-40B4-BE49-F238E27FC236}">
                <a16:creationId xmlns:a16="http://schemas.microsoft.com/office/drawing/2014/main" id="{8B8118EA-62B7-43F5-9C47-25CA9C059D59}"/>
              </a:ext>
            </a:extLst>
          </p:cNvPr>
          <p:cNvSpPr>
            <a:spLocks noChangeArrowheads="1"/>
          </p:cNvSpPr>
          <p:nvPr/>
        </p:nvSpPr>
        <p:spPr bwMode="auto">
          <a:xfrm>
            <a:off x="8479628" y="5059021"/>
            <a:ext cx="2107104" cy="433242"/>
          </a:xfrm>
          <a:prstGeom prst="rect">
            <a:avLst/>
          </a:prstGeom>
          <a:noFill/>
          <a:ln>
            <a:noFill/>
          </a:ln>
        </p:spPr>
        <p:txBody>
          <a:bodyPr wrap="square" lIns="109728" tIns="54864" rIns="109728" bIns="54864">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200" fontAlgn="base">
              <a:spcBef>
                <a:spcPct val="0"/>
              </a:spcBef>
              <a:spcAft>
                <a:spcPct val="0"/>
              </a:spcAft>
              <a:defRPr/>
            </a:pPr>
            <a:r>
              <a:rPr lang="es-MX" sz="2400" b="1" dirty="0">
                <a:solidFill>
                  <a:srgbClr val="00A8E2"/>
                </a:solidFill>
                <a:latin typeface="Arial" panose="020B0604020202020204" pitchFamily="34" charset="0"/>
                <a:ea typeface="MS PGothic" charset="0"/>
                <a:cs typeface="Arial" panose="020B0604020202020204" pitchFamily="34" charset="0"/>
              </a:rPr>
              <a:t>1.581.626</a:t>
            </a:r>
          </a:p>
          <a:p>
            <a:pPr algn="ctr" defTabSz="457200" fontAlgn="base">
              <a:spcBef>
                <a:spcPct val="0"/>
              </a:spcBef>
              <a:spcAft>
                <a:spcPct val="0"/>
              </a:spcAft>
              <a:defRPr/>
            </a:pPr>
            <a:r>
              <a:rPr lang="es-MX" altLang="es-CL" sz="1400" dirty="0">
                <a:solidFill>
                  <a:srgbClr val="011689"/>
                </a:solidFill>
                <a:latin typeface="Arial" panose="020B0604020202020204" pitchFamily="34" charset="0"/>
                <a:cs typeface="Arial" panose="020B0604020202020204" pitchFamily="34" charset="0"/>
              </a:rPr>
              <a:t>Deuda Financiera</a:t>
            </a:r>
            <a:r>
              <a:rPr lang="es-MX" altLang="es-CL" sz="1400" baseline="30000" dirty="0">
                <a:solidFill>
                  <a:srgbClr val="011689"/>
                </a:solidFill>
                <a:latin typeface="Arial" panose="020B0604020202020204" pitchFamily="34" charset="0"/>
                <a:cs typeface="Arial" panose="020B0604020202020204" pitchFamily="34" charset="0"/>
              </a:rPr>
              <a:t>2</a:t>
            </a:r>
            <a:br>
              <a:rPr lang="es-MX" altLang="es-CL" sz="1400" dirty="0">
                <a:solidFill>
                  <a:srgbClr val="011689"/>
                </a:solidFill>
                <a:latin typeface="Arial" panose="020B0604020202020204" pitchFamily="34" charset="0"/>
                <a:cs typeface="Arial" panose="020B0604020202020204" pitchFamily="34" charset="0"/>
              </a:rPr>
            </a:br>
            <a:r>
              <a:rPr lang="es-MX" altLang="es-CL" sz="1400" dirty="0">
                <a:solidFill>
                  <a:srgbClr val="011689"/>
                </a:solidFill>
                <a:latin typeface="Arial" panose="020B0604020202020204" pitchFamily="34" charset="0"/>
                <a:cs typeface="Arial" panose="020B0604020202020204" pitchFamily="34" charset="0"/>
              </a:rPr>
              <a:t>[CLP Millones]</a:t>
            </a:r>
          </a:p>
        </p:txBody>
      </p:sp>
      <p:pic>
        <p:nvPicPr>
          <p:cNvPr id="31" name="Imagen 30">
            <a:extLst>
              <a:ext uri="{FF2B5EF4-FFF2-40B4-BE49-F238E27FC236}">
                <a16:creationId xmlns:a16="http://schemas.microsoft.com/office/drawing/2014/main" id="{65198592-D4B4-4CAB-BC8E-851450B3599E}"/>
              </a:ext>
            </a:extLst>
          </p:cNvPr>
          <p:cNvPicPr>
            <a:picLocks noChangeAspect="1"/>
          </p:cNvPicPr>
          <p:nvPr/>
        </p:nvPicPr>
        <p:blipFill>
          <a:blip r:embed="rId4"/>
          <a:stretch>
            <a:fillRect/>
          </a:stretch>
        </p:blipFill>
        <p:spPr>
          <a:xfrm>
            <a:off x="7401463" y="4234663"/>
            <a:ext cx="562217" cy="562217"/>
          </a:xfrm>
          <a:prstGeom prst="rect">
            <a:avLst/>
          </a:prstGeom>
        </p:spPr>
      </p:pic>
      <p:sp>
        <p:nvSpPr>
          <p:cNvPr id="34" name="Rectángulo 33">
            <a:extLst>
              <a:ext uri="{FF2B5EF4-FFF2-40B4-BE49-F238E27FC236}">
                <a16:creationId xmlns:a16="http://schemas.microsoft.com/office/drawing/2014/main" id="{3845A1A2-2CA8-489F-BD5F-152A8B2974D5}"/>
              </a:ext>
            </a:extLst>
          </p:cNvPr>
          <p:cNvSpPr>
            <a:spLocks noChangeArrowheads="1"/>
          </p:cNvSpPr>
          <p:nvPr/>
        </p:nvSpPr>
        <p:spPr bwMode="auto">
          <a:xfrm>
            <a:off x="6799249" y="5062881"/>
            <a:ext cx="1674100" cy="433242"/>
          </a:xfrm>
          <a:prstGeom prst="rect">
            <a:avLst/>
          </a:prstGeom>
          <a:noFill/>
          <a:ln>
            <a:noFill/>
          </a:ln>
        </p:spPr>
        <p:txBody>
          <a:bodyPr wrap="square" lIns="109728" tIns="54864" rIns="109728" bIns="54864">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defTabSz="457200" fontAlgn="base">
              <a:spcBef>
                <a:spcPct val="0"/>
              </a:spcBef>
              <a:spcAft>
                <a:spcPct val="0"/>
              </a:spcAft>
              <a:defRPr/>
            </a:pPr>
            <a:r>
              <a:rPr lang="es-MX" sz="2400" b="1" dirty="0">
                <a:solidFill>
                  <a:srgbClr val="00A8E2"/>
                </a:solidFill>
                <a:latin typeface="Arial" panose="020B0604020202020204" pitchFamily="34" charset="0"/>
                <a:ea typeface="MS PGothic" charset="0"/>
                <a:cs typeface="Arial" panose="020B0604020202020204" pitchFamily="34" charset="0"/>
              </a:rPr>
              <a:t>212.093</a:t>
            </a:r>
          </a:p>
          <a:p>
            <a:pPr algn="ctr" defTabSz="457200" fontAlgn="base">
              <a:spcBef>
                <a:spcPct val="0"/>
              </a:spcBef>
              <a:spcAft>
                <a:spcPct val="0"/>
              </a:spcAft>
              <a:defRPr/>
            </a:pPr>
            <a:r>
              <a:rPr lang="es-MX" altLang="es-CL" sz="1400" dirty="0">
                <a:solidFill>
                  <a:srgbClr val="011689"/>
                </a:solidFill>
                <a:latin typeface="Arial" panose="020B0604020202020204" pitchFamily="34" charset="0"/>
                <a:cs typeface="Arial" panose="020B0604020202020204" pitchFamily="34" charset="0"/>
              </a:rPr>
              <a:t>CAPEX</a:t>
            </a:r>
            <a:r>
              <a:rPr lang="es-MX" altLang="es-CL" sz="1400" baseline="30000" dirty="0">
                <a:solidFill>
                  <a:srgbClr val="011689"/>
                </a:solidFill>
                <a:latin typeface="Arial" panose="020B0604020202020204" pitchFamily="34" charset="0"/>
                <a:cs typeface="Arial" panose="020B0604020202020204" pitchFamily="34" charset="0"/>
              </a:rPr>
              <a:t>1</a:t>
            </a:r>
            <a:r>
              <a:rPr lang="es-MX" altLang="es-CL" sz="1400" dirty="0">
                <a:solidFill>
                  <a:srgbClr val="011689"/>
                </a:solidFill>
                <a:latin typeface="Arial" panose="020B0604020202020204" pitchFamily="34" charset="0"/>
                <a:cs typeface="Arial" panose="020B0604020202020204" pitchFamily="34" charset="0"/>
              </a:rPr>
              <a:t> [CLP</a:t>
            </a:r>
            <a:br>
              <a:rPr lang="es-MX" altLang="es-CL" sz="1400" dirty="0">
                <a:solidFill>
                  <a:srgbClr val="011689"/>
                </a:solidFill>
                <a:latin typeface="Arial" panose="020B0604020202020204" pitchFamily="34" charset="0"/>
                <a:cs typeface="Arial" panose="020B0604020202020204" pitchFamily="34" charset="0"/>
              </a:rPr>
            </a:br>
            <a:r>
              <a:rPr lang="es-MX" altLang="es-CL" sz="1400" dirty="0">
                <a:solidFill>
                  <a:srgbClr val="011689"/>
                </a:solidFill>
                <a:latin typeface="Arial" panose="020B0604020202020204" pitchFamily="34" charset="0"/>
                <a:cs typeface="Arial" panose="020B0604020202020204" pitchFamily="34" charset="0"/>
              </a:rPr>
              <a:t>Millones]</a:t>
            </a:r>
          </a:p>
        </p:txBody>
      </p:sp>
      <p:pic>
        <p:nvPicPr>
          <p:cNvPr id="35" name="Imagen 34">
            <a:extLst>
              <a:ext uri="{FF2B5EF4-FFF2-40B4-BE49-F238E27FC236}">
                <a16:creationId xmlns:a16="http://schemas.microsoft.com/office/drawing/2014/main" id="{E0CBF7B7-2784-4B78-B774-17970071DABC}"/>
              </a:ext>
            </a:extLst>
          </p:cNvPr>
          <p:cNvPicPr>
            <a:picLocks noChangeAspect="1"/>
          </p:cNvPicPr>
          <p:nvPr/>
        </p:nvPicPr>
        <p:blipFill>
          <a:blip r:embed="rId5"/>
          <a:stretch>
            <a:fillRect/>
          </a:stretch>
        </p:blipFill>
        <p:spPr>
          <a:xfrm>
            <a:off x="9224132" y="4205924"/>
            <a:ext cx="618096" cy="618096"/>
          </a:xfrm>
          <a:prstGeom prst="rect">
            <a:avLst/>
          </a:prstGeom>
        </p:spPr>
      </p:pic>
      <p:sp>
        <p:nvSpPr>
          <p:cNvPr id="3" name="CuadroTexto 2">
            <a:extLst>
              <a:ext uri="{FF2B5EF4-FFF2-40B4-BE49-F238E27FC236}">
                <a16:creationId xmlns:a16="http://schemas.microsoft.com/office/drawing/2014/main" id="{24E22488-96DB-4E53-BE3B-BE6F73280B54}"/>
              </a:ext>
            </a:extLst>
          </p:cNvPr>
          <p:cNvSpPr txBox="1"/>
          <p:nvPr/>
        </p:nvSpPr>
        <p:spPr>
          <a:xfrm>
            <a:off x="367334" y="6333637"/>
            <a:ext cx="2101546" cy="507831"/>
          </a:xfrm>
          <a:prstGeom prst="rect">
            <a:avLst/>
          </a:prstGeom>
          <a:noFill/>
        </p:spPr>
        <p:txBody>
          <a:bodyPr wrap="square" rtlCol="0">
            <a:spAutoFit/>
          </a:bodyPr>
          <a:lstStyle/>
          <a:p>
            <a:r>
              <a:rPr lang="es-CL" sz="900" baseline="30000" dirty="0">
                <a:solidFill>
                  <a:srgbClr val="011689"/>
                </a:solidFill>
                <a:latin typeface="Arial" panose="020B0604020202020204" pitchFamily="34" charset="0"/>
                <a:cs typeface="Arial" panose="020B0604020202020204" pitchFamily="34" charset="0"/>
              </a:rPr>
              <a:t>1</a:t>
            </a:r>
            <a:r>
              <a:rPr lang="es-CL" sz="900" dirty="0">
                <a:solidFill>
                  <a:srgbClr val="011689"/>
                </a:solidFill>
                <a:latin typeface="Arial" panose="020B0604020202020204" pitchFamily="34" charset="0"/>
                <a:cs typeface="Arial" panose="020B0604020202020204" pitchFamily="34" charset="0"/>
              </a:rPr>
              <a:t> Información a 12 meses móviles</a:t>
            </a:r>
          </a:p>
          <a:p>
            <a:r>
              <a:rPr lang="es-CL" sz="900" baseline="30000" dirty="0">
                <a:solidFill>
                  <a:srgbClr val="011689"/>
                </a:solidFill>
                <a:latin typeface="Arial" panose="020B0604020202020204" pitchFamily="34" charset="0"/>
                <a:cs typeface="Arial" panose="020B0604020202020204" pitchFamily="34" charset="0"/>
              </a:rPr>
              <a:t>2</a:t>
            </a:r>
            <a:r>
              <a:rPr lang="es-CL" sz="900" dirty="0">
                <a:solidFill>
                  <a:srgbClr val="011689"/>
                </a:solidFill>
                <a:latin typeface="Arial" panose="020B0604020202020204" pitchFamily="34" charset="0"/>
                <a:cs typeface="Arial" panose="020B0604020202020204" pitchFamily="34" charset="0"/>
              </a:rPr>
              <a:t> Incluye deuda Intercompany</a:t>
            </a:r>
          </a:p>
          <a:p>
            <a:endParaRPr lang="es-CL" sz="900" dirty="0">
              <a:solidFill>
                <a:srgbClr val="011689"/>
              </a:solidFill>
              <a:latin typeface="Arial" panose="020B0604020202020204" pitchFamily="34" charset="0"/>
              <a:cs typeface="Arial" panose="020B0604020202020204" pitchFamily="34" charset="0"/>
            </a:endParaRPr>
          </a:p>
        </p:txBody>
      </p:sp>
      <p:pic>
        <p:nvPicPr>
          <p:cNvPr id="18" name="Imagen 17">
            <a:extLst>
              <a:ext uri="{FF2B5EF4-FFF2-40B4-BE49-F238E27FC236}">
                <a16:creationId xmlns:a16="http://schemas.microsoft.com/office/drawing/2014/main" id="{891246D0-98FA-FE55-ED71-7B126020439C}"/>
              </a:ext>
            </a:extLst>
          </p:cNvPr>
          <p:cNvPicPr>
            <a:picLocks noChangeAspect="1"/>
          </p:cNvPicPr>
          <p:nvPr/>
        </p:nvPicPr>
        <p:blipFill>
          <a:blip r:embed="rId6"/>
          <a:stretch>
            <a:fillRect/>
          </a:stretch>
        </p:blipFill>
        <p:spPr>
          <a:xfrm>
            <a:off x="3911037" y="4192982"/>
            <a:ext cx="511319" cy="517406"/>
          </a:xfrm>
          <a:prstGeom prst="rect">
            <a:avLst/>
          </a:prstGeom>
        </p:spPr>
      </p:pic>
      <p:pic>
        <p:nvPicPr>
          <p:cNvPr id="20" name="Imagen 19">
            <a:extLst>
              <a:ext uri="{FF2B5EF4-FFF2-40B4-BE49-F238E27FC236}">
                <a16:creationId xmlns:a16="http://schemas.microsoft.com/office/drawing/2014/main" id="{37DAC11A-2BD3-D216-43AE-B9D1E0816CA8}"/>
              </a:ext>
            </a:extLst>
          </p:cNvPr>
          <p:cNvPicPr>
            <a:picLocks noChangeAspect="1"/>
          </p:cNvPicPr>
          <p:nvPr/>
        </p:nvPicPr>
        <p:blipFill>
          <a:blip r:embed="rId7"/>
          <a:stretch>
            <a:fillRect/>
          </a:stretch>
        </p:blipFill>
        <p:spPr>
          <a:xfrm>
            <a:off x="2027015" y="4248485"/>
            <a:ext cx="410221" cy="512776"/>
          </a:xfrm>
          <a:prstGeom prst="rect">
            <a:avLst/>
          </a:prstGeom>
        </p:spPr>
      </p:pic>
      <p:sp>
        <p:nvSpPr>
          <p:cNvPr id="21" name="Shape 5">
            <a:extLst>
              <a:ext uri="{FF2B5EF4-FFF2-40B4-BE49-F238E27FC236}">
                <a16:creationId xmlns:a16="http://schemas.microsoft.com/office/drawing/2014/main" id="{7C0E974B-E1B2-A2DA-5D9A-AA98C789B325}"/>
              </a:ext>
            </a:extLst>
          </p:cNvPr>
          <p:cNvSpPr/>
          <p:nvPr/>
        </p:nvSpPr>
        <p:spPr>
          <a:xfrm>
            <a:off x="443301" y="1541038"/>
            <a:ext cx="5215433" cy="25400"/>
          </a:xfrm>
          <a:prstGeom prst="rect">
            <a:avLst/>
          </a:prstGeom>
          <a:solidFill>
            <a:srgbClr val="00A8E2"/>
          </a:solidFill>
          <a:ln/>
        </p:spPr>
        <p:txBody>
          <a:bodyPr/>
          <a:lstStyle/>
          <a:p>
            <a:endParaRPr lang="es-CL" sz="1500"/>
          </a:p>
        </p:txBody>
      </p:sp>
    </p:spTree>
    <p:extLst>
      <p:ext uri="{BB962C8B-B14F-4D97-AF65-F5344CB8AC3E}">
        <p14:creationId xmlns:p14="http://schemas.microsoft.com/office/powerpoint/2010/main" val="2750923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F89C3233-917A-670F-54F5-F42F137BA7EE}"/>
              </a:ext>
            </a:extLst>
          </p:cNvPr>
          <p:cNvSpPr/>
          <p:nvPr/>
        </p:nvSpPr>
        <p:spPr>
          <a:xfrm>
            <a:off x="0" y="1077096"/>
            <a:ext cx="12192000" cy="5697852"/>
          </a:xfrm>
          <a:prstGeom prst="rect">
            <a:avLst/>
          </a:prstGeom>
          <a:solidFill>
            <a:schemeClr val="tx2">
              <a:lumMod val="20000"/>
              <a:lumOff val="80000"/>
              <a:alpha val="7369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4" name="Rectángulo redondeado 13">
            <a:extLst>
              <a:ext uri="{FF2B5EF4-FFF2-40B4-BE49-F238E27FC236}">
                <a16:creationId xmlns:a16="http://schemas.microsoft.com/office/drawing/2014/main" id="{E42A57ED-B32B-C3DF-3D8B-647FB381966F}"/>
              </a:ext>
            </a:extLst>
          </p:cNvPr>
          <p:cNvSpPr/>
          <p:nvPr/>
        </p:nvSpPr>
        <p:spPr>
          <a:xfrm>
            <a:off x="1301763" y="3986556"/>
            <a:ext cx="4657520" cy="2581886"/>
          </a:xfrm>
          <a:prstGeom prst="roundRect">
            <a:avLst>
              <a:gd name="adj" fmla="val 5603"/>
            </a:avLst>
          </a:prstGeom>
          <a:solidFill>
            <a:srgbClr val="F3FB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6" name="Rectángulo redondeado 15">
            <a:extLst>
              <a:ext uri="{FF2B5EF4-FFF2-40B4-BE49-F238E27FC236}">
                <a16:creationId xmlns:a16="http://schemas.microsoft.com/office/drawing/2014/main" id="{937CFF46-0570-59E2-D759-7E0B0CCBB8A5}"/>
              </a:ext>
            </a:extLst>
          </p:cNvPr>
          <p:cNvSpPr/>
          <p:nvPr/>
        </p:nvSpPr>
        <p:spPr>
          <a:xfrm>
            <a:off x="6191815" y="3986556"/>
            <a:ext cx="4657520" cy="2581886"/>
          </a:xfrm>
          <a:prstGeom prst="roundRect">
            <a:avLst>
              <a:gd name="adj" fmla="val 5603"/>
            </a:avLst>
          </a:prstGeom>
          <a:solidFill>
            <a:srgbClr val="F3FB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5" name="Rectángulo redondeado 4">
            <a:extLst>
              <a:ext uri="{FF2B5EF4-FFF2-40B4-BE49-F238E27FC236}">
                <a16:creationId xmlns:a16="http://schemas.microsoft.com/office/drawing/2014/main" id="{49A9E444-2B2E-BB26-84D9-26FF1BAB52CB}"/>
              </a:ext>
            </a:extLst>
          </p:cNvPr>
          <p:cNvSpPr/>
          <p:nvPr/>
        </p:nvSpPr>
        <p:spPr>
          <a:xfrm>
            <a:off x="1301763" y="1243356"/>
            <a:ext cx="4657520" cy="2581886"/>
          </a:xfrm>
          <a:prstGeom prst="roundRect">
            <a:avLst>
              <a:gd name="adj" fmla="val 5603"/>
            </a:avLst>
          </a:prstGeom>
          <a:solidFill>
            <a:srgbClr val="F3FB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2" name="CuadroTexto 11">
            <a:extLst>
              <a:ext uri="{FF2B5EF4-FFF2-40B4-BE49-F238E27FC236}">
                <a16:creationId xmlns:a16="http://schemas.microsoft.com/office/drawing/2014/main" id="{4128B6F8-7E23-0029-9F7D-0D40A0C24C56}"/>
              </a:ext>
            </a:extLst>
          </p:cNvPr>
          <p:cNvSpPr txBox="1"/>
          <p:nvPr/>
        </p:nvSpPr>
        <p:spPr>
          <a:xfrm>
            <a:off x="358346" y="308919"/>
            <a:ext cx="7253416" cy="615553"/>
          </a:xfrm>
          <a:prstGeom prst="rect">
            <a:avLst/>
          </a:prstGeom>
          <a:noFill/>
        </p:spPr>
        <p:txBody>
          <a:bodyPr wrap="square" rtlCol="0">
            <a:spAutoFit/>
          </a:bodyPr>
          <a:lstStyle/>
          <a:p>
            <a:r>
              <a:rPr lang="es-CL" sz="3400" b="1" dirty="0">
                <a:solidFill>
                  <a:srgbClr val="011689"/>
                </a:solidFill>
                <a:latin typeface="Arial" panose="020B0604020202020204" pitchFamily="34" charset="0"/>
              </a:rPr>
              <a:t>Información</a:t>
            </a:r>
            <a:r>
              <a:rPr lang="es-CL" sz="3400" b="1" dirty="0">
                <a:solidFill>
                  <a:srgbClr val="011689"/>
                </a:solidFill>
                <a:latin typeface="Arial" panose="020B0604020202020204" pitchFamily="34" charset="0"/>
                <a:cs typeface="Arial" panose="020B0604020202020204" pitchFamily="34" charset="0"/>
              </a:rPr>
              <a:t> </a:t>
            </a:r>
            <a:r>
              <a:rPr lang="es-CL" sz="3400" b="1" dirty="0">
                <a:solidFill>
                  <a:srgbClr val="011689"/>
                </a:solidFill>
                <a:latin typeface="Arial" panose="020B0604020202020204" pitchFamily="34" charset="0"/>
              </a:rPr>
              <a:t>Financiera</a:t>
            </a:r>
          </a:p>
        </p:txBody>
      </p:sp>
      <p:sp>
        <p:nvSpPr>
          <p:cNvPr id="15" name="CuadroTexto 14">
            <a:extLst>
              <a:ext uri="{FF2B5EF4-FFF2-40B4-BE49-F238E27FC236}">
                <a16:creationId xmlns:a16="http://schemas.microsoft.com/office/drawing/2014/main" id="{93BE7B1E-A67F-473D-8146-F1BFB8901A43}"/>
              </a:ext>
            </a:extLst>
          </p:cNvPr>
          <p:cNvSpPr txBox="1"/>
          <p:nvPr/>
        </p:nvSpPr>
        <p:spPr>
          <a:xfrm>
            <a:off x="1301763" y="6582216"/>
            <a:ext cx="2415472" cy="230832"/>
          </a:xfrm>
          <a:prstGeom prst="rect">
            <a:avLst/>
          </a:prstGeom>
          <a:noFill/>
        </p:spPr>
        <p:txBody>
          <a:bodyPr wrap="square" rtlCol="0">
            <a:spAutoFit/>
          </a:bodyPr>
          <a:lstStyle/>
          <a:p>
            <a:r>
              <a:rPr lang="es-CL" sz="900" baseline="30000" dirty="0">
                <a:solidFill>
                  <a:srgbClr val="011689"/>
                </a:solidFill>
                <a:latin typeface="Arial" panose="020B0604020202020204" pitchFamily="34" charset="0"/>
                <a:cs typeface="Arial" panose="020B0604020202020204" pitchFamily="34" charset="0"/>
              </a:rPr>
              <a:t>1</a:t>
            </a:r>
            <a:r>
              <a:rPr lang="es-CL" sz="900" dirty="0">
                <a:solidFill>
                  <a:srgbClr val="011689"/>
                </a:solidFill>
                <a:latin typeface="Arial" panose="020B0604020202020204" pitchFamily="34" charset="0"/>
                <a:cs typeface="Arial" panose="020B0604020202020204" pitchFamily="34" charset="0"/>
              </a:rPr>
              <a:t> Información a 12 meses móviles</a:t>
            </a:r>
          </a:p>
        </p:txBody>
      </p:sp>
      <p:graphicFrame>
        <p:nvGraphicFramePr>
          <p:cNvPr id="8" name="Gráfico 7">
            <a:extLst>
              <a:ext uri="{FF2B5EF4-FFF2-40B4-BE49-F238E27FC236}">
                <a16:creationId xmlns:a16="http://schemas.microsoft.com/office/drawing/2014/main" id="{F59637FA-C17F-4535-BA32-FB5DD30088B9}"/>
              </a:ext>
            </a:extLst>
          </p:cNvPr>
          <p:cNvGraphicFramePr>
            <a:graphicFrameLocks/>
          </p:cNvGraphicFramePr>
          <p:nvPr>
            <p:extLst>
              <p:ext uri="{D42A27DB-BD31-4B8C-83A1-F6EECF244321}">
                <p14:modId xmlns:p14="http://schemas.microsoft.com/office/powerpoint/2010/main" val="3670109957"/>
              </p:ext>
            </p:extLst>
          </p:nvPr>
        </p:nvGraphicFramePr>
        <p:xfrm>
          <a:off x="6412381" y="3867240"/>
          <a:ext cx="4199022" cy="25977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Gráfico 2">
            <a:extLst>
              <a:ext uri="{FF2B5EF4-FFF2-40B4-BE49-F238E27FC236}">
                <a16:creationId xmlns:a16="http://schemas.microsoft.com/office/drawing/2014/main" id="{71A5B9DB-D3E1-4210-8C44-A09D1E0894EF}"/>
              </a:ext>
            </a:extLst>
          </p:cNvPr>
          <p:cNvGraphicFramePr>
            <a:graphicFrameLocks/>
          </p:cNvGraphicFramePr>
          <p:nvPr>
            <p:extLst>
              <p:ext uri="{D42A27DB-BD31-4B8C-83A1-F6EECF244321}">
                <p14:modId xmlns:p14="http://schemas.microsoft.com/office/powerpoint/2010/main" val="1555951115"/>
              </p:ext>
            </p:extLst>
          </p:nvPr>
        </p:nvGraphicFramePr>
        <p:xfrm>
          <a:off x="1537123" y="1094402"/>
          <a:ext cx="4186800" cy="2660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Gráfico 3">
            <a:extLst>
              <a:ext uri="{FF2B5EF4-FFF2-40B4-BE49-F238E27FC236}">
                <a16:creationId xmlns:a16="http://schemas.microsoft.com/office/drawing/2014/main" id="{65249EDA-9353-4DC0-AC2F-709D2B0D7B57}"/>
              </a:ext>
            </a:extLst>
          </p:cNvPr>
          <p:cNvGraphicFramePr>
            <a:graphicFrameLocks/>
          </p:cNvGraphicFramePr>
          <p:nvPr>
            <p:extLst>
              <p:ext uri="{D42A27DB-BD31-4B8C-83A1-F6EECF244321}">
                <p14:modId xmlns:p14="http://schemas.microsoft.com/office/powerpoint/2010/main" val="3562687237"/>
              </p:ext>
            </p:extLst>
          </p:nvPr>
        </p:nvGraphicFramePr>
        <p:xfrm>
          <a:off x="1537123" y="3804594"/>
          <a:ext cx="4186800" cy="2660400"/>
        </p:xfrm>
        <a:graphic>
          <a:graphicData uri="http://schemas.openxmlformats.org/drawingml/2006/chart">
            <c:chart xmlns:c="http://schemas.openxmlformats.org/drawingml/2006/chart" xmlns:r="http://schemas.openxmlformats.org/officeDocument/2006/relationships" r:id="rId4"/>
          </a:graphicData>
        </a:graphic>
      </p:graphicFrame>
      <p:sp>
        <p:nvSpPr>
          <p:cNvPr id="10" name="Rectángulo redondeado 9">
            <a:extLst>
              <a:ext uri="{FF2B5EF4-FFF2-40B4-BE49-F238E27FC236}">
                <a16:creationId xmlns:a16="http://schemas.microsoft.com/office/drawing/2014/main" id="{1265F9A4-E001-51CB-C523-9854E140C353}"/>
              </a:ext>
            </a:extLst>
          </p:cNvPr>
          <p:cNvSpPr/>
          <p:nvPr/>
        </p:nvSpPr>
        <p:spPr>
          <a:xfrm>
            <a:off x="6194643" y="1243356"/>
            <a:ext cx="4657520" cy="2581886"/>
          </a:xfrm>
          <a:prstGeom prst="roundRect">
            <a:avLst>
              <a:gd name="adj" fmla="val 5603"/>
            </a:avLst>
          </a:prstGeom>
          <a:solidFill>
            <a:srgbClr val="F3FB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graphicFrame>
        <p:nvGraphicFramePr>
          <p:cNvPr id="7" name="Gráfico 6">
            <a:extLst>
              <a:ext uri="{FF2B5EF4-FFF2-40B4-BE49-F238E27FC236}">
                <a16:creationId xmlns:a16="http://schemas.microsoft.com/office/drawing/2014/main" id="{E1F46B59-C7CC-4823-9DD4-7C2145F69FDF}"/>
              </a:ext>
            </a:extLst>
          </p:cNvPr>
          <p:cNvGraphicFramePr>
            <a:graphicFrameLocks/>
          </p:cNvGraphicFramePr>
          <p:nvPr>
            <p:extLst>
              <p:ext uri="{D42A27DB-BD31-4B8C-83A1-F6EECF244321}">
                <p14:modId xmlns:p14="http://schemas.microsoft.com/office/powerpoint/2010/main" val="1822685375"/>
              </p:ext>
            </p:extLst>
          </p:nvPr>
        </p:nvGraphicFramePr>
        <p:xfrm>
          <a:off x="6435403" y="1115196"/>
          <a:ext cx="4176000" cy="26604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133478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ángulo redondeado 16">
            <a:extLst>
              <a:ext uri="{FF2B5EF4-FFF2-40B4-BE49-F238E27FC236}">
                <a16:creationId xmlns:a16="http://schemas.microsoft.com/office/drawing/2014/main" id="{401A5DCE-6D0F-1756-1360-EE1566000E39}"/>
              </a:ext>
            </a:extLst>
          </p:cNvPr>
          <p:cNvSpPr/>
          <p:nvPr/>
        </p:nvSpPr>
        <p:spPr>
          <a:xfrm>
            <a:off x="443414" y="974391"/>
            <a:ext cx="4657520" cy="4765192"/>
          </a:xfrm>
          <a:prstGeom prst="roundRect">
            <a:avLst>
              <a:gd name="adj" fmla="val 5603"/>
            </a:avLst>
          </a:prstGeom>
          <a:solidFill>
            <a:srgbClr val="F3FB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graphicFrame>
        <p:nvGraphicFramePr>
          <p:cNvPr id="10" name="Gráfico 9">
            <a:extLst>
              <a:ext uri="{FF2B5EF4-FFF2-40B4-BE49-F238E27FC236}">
                <a16:creationId xmlns:a16="http://schemas.microsoft.com/office/drawing/2014/main" id="{81DDDFC3-7926-47ED-84DC-297981887BA6}"/>
              </a:ext>
            </a:extLst>
          </p:cNvPr>
          <p:cNvGraphicFramePr>
            <a:graphicFrameLocks/>
          </p:cNvGraphicFramePr>
          <p:nvPr>
            <p:extLst>
              <p:ext uri="{D42A27DB-BD31-4B8C-83A1-F6EECF244321}">
                <p14:modId xmlns:p14="http://schemas.microsoft.com/office/powerpoint/2010/main" val="2111164308"/>
              </p:ext>
            </p:extLst>
          </p:nvPr>
        </p:nvGraphicFramePr>
        <p:xfrm>
          <a:off x="5302114" y="259000"/>
          <a:ext cx="2673920" cy="3056400"/>
        </p:xfrm>
        <a:graphic>
          <a:graphicData uri="http://schemas.openxmlformats.org/drawingml/2006/chart">
            <c:chart xmlns:c="http://schemas.openxmlformats.org/drawingml/2006/chart" xmlns:r="http://schemas.openxmlformats.org/officeDocument/2006/relationships" r:id="rId3"/>
          </a:graphicData>
        </a:graphic>
      </p:graphicFrame>
      <p:sp>
        <p:nvSpPr>
          <p:cNvPr id="4" name="CuadroTexto 3">
            <a:extLst>
              <a:ext uri="{FF2B5EF4-FFF2-40B4-BE49-F238E27FC236}">
                <a16:creationId xmlns:a16="http://schemas.microsoft.com/office/drawing/2014/main" id="{72237755-9D05-4E02-877C-72AEAC8BACEB}"/>
              </a:ext>
            </a:extLst>
          </p:cNvPr>
          <p:cNvSpPr txBox="1"/>
          <p:nvPr/>
        </p:nvSpPr>
        <p:spPr>
          <a:xfrm>
            <a:off x="358346" y="308919"/>
            <a:ext cx="7253416" cy="615553"/>
          </a:xfrm>
          <a:prstGeom prst="rect">
            <a:avLst/>
          </a:prstGeom>
          <a:noFill/>
        </p:spPr>
        <p:txBody>
          <a:bodyPr wrap="square" rtlCol="0">
            <a:spAutoFit/>
          </a:bodyPr>
          <a:lstStyle/>
          <a:p>
            <a:r>
              <a:rPr lang="es-CL" sz="3400" b="1" dirty="0">
                <a:solidFill>
                  <a:srgbClr val="011689"/>
                </a:solidFill>
                <a:latin typeface="Arial" panose="020B0604020202020204" pitchFamily="34" charset="0"/>
              </a:rPr>
              <a:t>Deuda</a:t>
            </a:r>
            <a:r>
              <a:rPr lang="es-CL" sz="3400" b="1" dirty="0">
                <a:solidFill>
                  <a:srgbClr val="011689"/>
                </a:solidFill>
                <a:latin typeface="Arial" panose="020B0604020202020204" pitchFamily="34" charset="0"/>
                <a:cs typeface="Arial" panose="020B0604020202020204" pitchFamily="34" charset="0"/>
              </a:rPr>
              <a:t> Financiera</a:t>
            </a:r>
          </a:p>
        </p:txBody>
      </p:sp>
      <p:sp>
        <p:nvSpPr>
          <p:cNvPr id="2" name="CuadroTexto 1">
            <a:extLst>
              <a:ext uri="{FF2B5EF4-FFF2-40B4-BE49-F238E27FC236}">
                <a16:creationId xmlns:a16="http://schemas.microsoft.com/office/drawing/2014/main" id="{F6787F73-3136-FA00-941A-B5C0B6095428}"/>
              </a:ext>
            </a:extLst>
          </p:cNvPr>
          <p:cNvSpPr txBox="1"/>
          <p:nvPr/>
        </p:nvSpPr>
        <p:spPr>
          <a:xfrm>
            <a:off x="358343" y="6284387"/>
            <a:ext cx="3091105" cy="215444"/>
          </a:xfrm>
          <a:prstGeom prst="rect">
            <a:avLst/>
          </a:prstGeom>
          <a:noFill/>
        </p:spPr>
        <p:txBody>
          <a:bodyPr wrap="square" rtlCol="0">
            <a:spAutoFit/>
          </a:bodyPr>
          <a:lstStyle/>
          <a:p>
            <a:r>
              <a:rPr lang="es-CL" sz="800" baseline="30000" dirty="0">
                <a:solidFill>
                  <a:srgbClr val="011689"/>
                </a:solidFill>
                <a:latin typeface="Arial" panose="020B0604020202020204" pitchFamily="34" charset="0"/>
                <a:cs typeface="Arial" panose="020B0604020202020204" pitchFamily="34" charset="0"/>
              </a:rPr>
              <a:t>3</a:t>
            </a:r>
            <a:r>
              <a:rPr lang="es-CL" sz="800" dirty="0">
                <a:solidFill>
                  <a:srgbClr val="011689"/>
                </a:solidFill>
                <a:latin typeface="Arial" panose="020B0604020202020204" pitchFamily="34" charset="0"/>
                <a:cs typeface="Arial" panose="020B0604020202020204" pitchFamily="34" charset="0"/>
              </a:rPr>
              <a:t> Capital vigente adeudado (Tasa Fija incluye Deuda Cubierta)</a:t>
            </a:r>
          </a:p>
        </p:txBody>
      </p:sp>
      <p:sp>
        <p:nvSpPr>
          <p:cNvPr id="6" name="CuadroTexto 5">
            <a:extLst>
              <a:ext uri="{FF2B5EF4-FFF2-40B4-BE49-F238E27FC236}">
                <a16:creationId xmlns:a16="http://schemas.microsoft.com/office/drawing/2014/main" id="{743ABD42-02C9-9D35-A7AB-F4C886EE9F14}"/>
              </a:ext>
            </a:extLst>
          </p:cNvPr>
          <p:cNvSpPr txBox="1"/>
          <p:nvPr/>
        </p:nvSpPr>
        <p:spPr>
          <a:xfrm>
            <a:off x="358344" y="6068943"/>
            <a:ext cx="3091105" cy="215444"/>
          </a:xfrm>
          <a:prstGeom prst="rect">
            <a:avLst/>
          </a:prstGeom>
          <a:noFill/>
        </p:spPr>
        <p:txBody>
          <a:bodyPr wrap="square" rtlCol="0">
            <a:spAutoFit/>
          </a:bodyPr>
          <a:lstStyle/>
          <a:p>
            <a:r>
              <a:rPr lang="es-CL" sz="800" baseline="30000" dirty="0">
                <a:solidFill>
                  <a:srgbClr val="011689"/>
                </a:solidFill>
                <a:latin typeface="Arial" panose="020B0604020202020204" pitchFamily="34" charset="0"/>
                <a:cs typeface="Arial" panose="020B0604020202020204" pitchFamily="34" charset="0"/>
              </a:rPr>
              <a:t>2</a:t>
            </a:r>
            <a:r>
              <a:rPr lang="es-CL" sz="800" dirty="0">
                <a:solidFill>
                  <a:srgbClr val="011689"/>
                </a:solidFill>
                <a:latin typeface="Arial" panose="020B0604020202020204" pitchFamily="34" charset="0"/>
                <a:cs typeface="Arial" panose="020B0604020202020204" pitchFamily="34" charset="0"/>
              </a:rPr>
              <a:t> Deuda en moneda de origen</a:t>
            </a:r>
          </a:p>
        </p:txBody>
      </p:sp>
      <p:sp>
        <p:nvSpPr>
          <p:cNvPr id="9" name="CuadroTexto 8">
            <a:extLst>
              <a:ext uri="{FF2B5EF4-FFF2-40B4-BE49-F238E27FC236}">
                <a16:creationId xmlns:a16="http://schemas.microsoft.com/office/drawing/2014/main" id="{DBFF4D98-8FD3-51DA-6CF9-4620F5441527}"/>
              </a:ext>
            </a:extLst>
          </p:cNvPr>
          <p:cNvSpPr txBox="1"/>
          <p:nvPr/>
        </p:nvSpPr>
        <p:spPr>
          <a:xfrm>
            <a:off x="358346" y="5853499"/>
            <a:ext cx="3091105" cy="215444"/>
          </a:xfrm>
          <a:prstGeom prst="rect">
            <a:avLst/>
          </a:prstGeom>
          <a:noFill/>
        </p:spPr>
        <p:txBody>
          <a:bodyPr wrap="square" rtlCol="0">
            <a:spAutoFit/>
          </a:bodyPr>
          <a:lstStyle/>
          <a:p>
            <a:r>
              <a:rPr lang="es-CL" sz="800" baseline="30000" dirty="0">
                <a:solidFill>
                  <a:srgbClr val="011689"/>
                </a:solidFill>
                <a:latin typeface="Arial" panose="020B0604020202020204" pitchFamily="34" charset="0"/>
                <a:cs typeface="Arial" panose="020B0604020202020204" pitchFamily="34" charset="0"/>
              </a:rPr>
              <a:t>1</a:t>
            </a:r>
            <a:r>
              <a:rPr lang="es-CL" sz="800" dirty="0">
                <a:solidFill>
                  <a:srgbClr val="011689"/>
                </a:solidFill>
                <a:latin typeface="Arial" panose="020B0604020202020204" pitchFamily="34" charset="0"/>
                <a:cs typeface="Arial" panose="020B0604020202020204" pitchFamily="34" charset="0"/>
              </a:rPr>
              <a:t> Incluye deuda Intercompany</a:t>
            </a:r>
          </a:p>
        </p:txBody>
      </p:sp>
      <p:graphicFrame>
        <p:nvGraphicFramePr>
          <p:cNvPr id="7" name="Gráfico 6">
            <a:extLst>
              <a:ext uri="{FF2B5EF4-FFF2-40B4-BE49-F238E27FC236}">
                <a16:creationId xmlns:a16="http://schemas.microsoft.com/office/drawing/2014/main" id="{207099B8-85EB-4B07-B0BA-82745E13BDC6}"/>
              </a:ext>
            </a:extLst>
          </p:cNvPr>
          <p:cNvGraphicFramePr>
            <a:graphicFrameLocks/>
          </p:cNvGraphicFramePr>
          <p:nvPr>
            <p:extLst>
              <p:ext uri="{D42A27DB-BD31-4B8C-83A1-F6EECF244321}">
                <p14:modId xmlns:p14="http://schemas.microsoft.com/office/powerpoint/2010/main" val="1224936177"/>
              </p:ext>
            </p:extLst>
          </p:nvPr>
        </p:nvGraphicFramePr>
        <p:xfrm>
          <a:off x="587785" y="1504753"/>
          <a:ext cx="4395600" cy="404758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Gráfico 11">
            <a:extLst>
              <a:ext uri="{FF2B5EF4-FFF2-40B4-BE49-F238E27FC236}">
                <a16:creationId xmlns:a16="http://schemas.microsoft.com/office/drawing/2014/main" id="{A02AC94F-103D-4058-944E-FE13BB7E4135}"/>
              </a:ext>
            </a:extLst>
          </p:cNvPr>
          <p:cNvGraphicFramePr>
            <a:graphicFrameLocks/>
          </p:cNvGraphicFramePr>
          <p:nvPr>
            <p:extLst>
              <p:ext uri="{D42A27DB-BD31-4B8C-83A1-F6EECF244321}">
                <p14:modId xmlns:p14="http://schemas.microsoft.com/office/powerpoint/2010/main" val="1853808244"/>
              </p:ext>
            </p:extLst>
          </p:nvPr>
        </p:nvGraphicFramePr>
        <p:xfrm>
          <a:off x="8144880" y="270437"/>
          <a:ext cx="2639090" cy="30564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 name="Gráfico 12">
            <a:extLst>
              <a:ext uri="{FF2B5EF4-FFF2-40B4-BE49-F238E27FC236}">
                <a16:creationId xmlns:a16="http://schemas.microsoft.com/office/drawing/2014/main" id="{5045F6F5-7A15-451E-BE34-E012D3373322}"/>
              </a:ext>
            </a:extLst>
          </p:cNvPr>
          <p:cNvGraphicFramePr>
            <a:graphicFrameLocks/>
          </p:cNvGraphicFramePr>
          <p:nvPr>
            <p:extLst>
              <p:ext uri="{D42A27DB-BD31-4B8C-83A1-F6EECF244321}">
                <p14:modId xmlns:p14="http://schemas.microsoft.com/office/powerpoint/2010/main" val="1265085543"/>
              </p:ext>
            </p:extLst>
          </p:nvPr>
        </p:nvGraphicFramePr>
        <p:xfrm>
          <a:off x="5503293" y="3714433"/>
          <a:ext cx="2271561" cy="30564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Gráfico 15">
            <a:extLst>
              <a:ext uri="{FF2B5EF4-FFF2-40B4-BE49-F238E27FC236}">
                <a16:creationId xmlns:a16="http://schemas.microsoft.com/office/drawing/2014/main" id="{0C189863-4487-40BE-808B-FE3E4F3849B1}"/>
              </a:ext>
            </a:extLst>
          </p:cNvPr>
          <p:cNvGraphicFramePr>
            <a:graphicFrameLocks/>
          </p:cNvGraphicFramePr>
          <p:nvPr>
            <p:extLst>
              <p:ext uri="{D42A27DB-BD31-4B8C-83A1-F6EECF244321}">
                <p14:modId xmlns:p14="http://schemas.microsoft.com/office/powerpoint/2010/main" val="1969947192"/>
              </p:ext>
            </p:extLst>
          </p:nvPr>
        </p:nvGraphicFramePr>
        <p:xfrm>
          <a:off x="7958031" y="3507482"/>
          <a:ext cx="3012787" cy="3056400"/>
        </p:xfrm>
        <a:graphic>
          <a:graphicData uri="http://schemas.openxmlformats.org/drawingml/2006/chart">
            <c:chart xmlns:c="http://schemas.openxmlformats.org/drawingml/2006/chart" xmlns:r="http://schemas.openxmlformats.org/officeDocument/2006/relationships" r:id="rId7"/>
          </a:graphicData>
        </a:graphic>
      </p:graphicFrame>
      <p:sp>
        <p:nvSpPr>
          <p:cNvPr id="3" name="Rectángulo redondeado 2">
            <a:extLst>
              <a:ext uri="{FF2B5EF4-FFF2-40B4-BE49-F238E27FC236}">
                <a16:creationId xmlns:a16="http://schemas.microsoft.com/office/drawing/2014/main" id="{8D48F725-BC62-6B84-A59A-FD61C31C0474}"/>
              </a:ext>
            </a:extLst>
          </p:cNvPr>
          <p:cNvSpPr/>
          <p:nvPr/>
        </p:nvSpPr>
        <p:spPr>
          <a:xfrm>
            <a:off x="5302114" y="355041"/>
            <a:ext cx="2673920" cy="3056400"/>
          </a:xfrm>
          <a:prstGeom prst="roundRect">
            <a:avLst>
              <a:gd name="adj" fmla="val 6609"/>
            </a:avLst>
          </a:prstGeom>
          <a:noFill/>
          <a:ln w="19050">
            <a:solidFill>
              <a:srgbClr val="00168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1" name="Rectángulo redondeado 10">
            <a:extLst>
              <a:ext uri="{FF2B5EF4-FFF2-40B4-BE49-F238E27FC236}">
                <a16:creationId xmlns:a16="http://schemas.microsoft.com/office/drawing/2014/main" id="{AA687605-0D4A-2497-D828-0080EE5F8237}"/>
              </a:ext>
            </a:extLst>
          </p:cNvPr>
          <p:cNvSpPr/>
          <p:nvPr/>
        </p:nvSpPr>
        <p:spPr>
          <a:xfrm>
            <a:off x="8106985" y="355041"/>
            <a:ext cx="2673920" cy="3056400"/>
          </a:xfrm>
          <a:prstGeom prst="roundRect">
            <a:avLst>
              <a:gd name="adj" fmla="val 6609"/>
            </a:avLst>
          </a:prstGeom>
          <a:noFill/>
          <a:ln w="19050">
            <a:solidFill>
              <a:srgbClr val="00168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4" name="Rectángulo redondeado 13">
            <a:extLst>
              <a:ext uri="{FF2B5EF4-FFF2-40B4-BE49-F238E27FC236}">
                <a16:creationId xmlns:a16="http://schemas.microsoft.com/office/drawing/2014/main" id="{925AD783-569E-0E10-62FE-00D5D7D0BC13}"/>
              </a:ext>
            </a:extLst>
          </p:cNvPr>
          <p:cNvSpPr/>
          <p:nvPr/>
        </p:nvSpPr>
        <p:spPr>
          <a:xfrm>
            <a:off x="5302114" y="3528547"/>
            <a:ext cx="2673920" cy="3056400"/>
          </a:xfrm>
          <a:prstGeom prst="roundRect">
            <a:avLst>
              <a:gd name="adj" fmla="val 6609"/>
            </a:avLst>
          </a:prstGeom>
          <a:noFill/>
          <a:ln w="19050">
            <a:solidFill>
              <a:srgbClr val="00168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
        <p:nvSpPr>
          <p:cNvPr id="15" name="Rectángulo redondeado 14">
            <a:extLst>
              <a:ext uri="{FF2B5EF4-FFF2-40B4-BE49-F238E27FC236}">
                <a16:creationId xmlns:a16="http://schemas.microsoft.com/office/drawing/2014/main" id="{8BE3AE5B-0C95-9673-4ADE-CC12E71FF240}"/>
              </a:ext>
            </a:extLst>
          </p:cNvPr>
          <p:cNvSpPr/>
          <p:nvPr/>
        </p:nvSpPr>
        <p:spPr>
          <a:xfrm>
            <a:off x="8106985" y="3528547"/>
            <a:ext cx="2673920" cy="3056400"/>
          </a:xfrm>
          <a:prstGeom prst="roundRect">
            <a:avLst>
              <a:gd name="adj" fmla="val 6609"/>
            </a:avLst>
          </a:prstGeom>
          <a:noFill/>
          <a:ln w="19050">
            <a:solidFill>
              <a:srgbClr val="00168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CL"/>
          </a:p>
        </p:txBody>
      </p:sp>
    </p:spTree>
    <p:extLst>
      <p:ext uri="{BB962C8B-B14F-4D97-AF65-F5344CB8AC3E}">
        <p14:creationId xmlns:p14="http://schemas.microsoft.com/office/powerpoint/2010/main" val="947655776"/>
      </p:ext>
    </p:extLst>
  </p:cSld>
  <p:clrMapOvr>
    <a:masterClrMapping/>
  </p:clrMapOvr>
  <mc:AlternateContent xmlns:mc="http://schemas.openxmlformats.org/markup-compatibility/2006" xmlns:p14="http://schemas.microsoft.com/office/powerpoint/2010/main">
    <mc:Choice Requires="p14">
      <p:transition spd="slow" p14:dur="2000" advTm="834"/>
    </mc:Choice>
    <mc:Fallback xmlns="">
      <p:transition spd="slow" advTm="83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32106A8B-0084-4D59-A922-17748BBE40D3}"/>
              </a:ext>
            </a:extLst>
          </p:cNvPr>
          <p:cNvSpPr txBox="1"/>
          <p:nvPr/>
        </p:nvSpPr>
        <p:spPr>
          <a:xfrm>
            <a:off x="349720" y="178676"/>
            <a:ext cx="7253416" cy="615553"/>
          </a:xfrm>
          <a:prstGeom prst="rect">
            <a:avLst/>
          </a:prstGeom>
          <a:noFill/>
        </p:spPr>
        <p:txBody>
          <a:bodyPr wrap="square" rtlCol="0">
            <a:spAutoFit/>
          </a:bodyPr>
          <a:lstStyle/>
          <a:p>
            <a:r>
              <a:rPr lang="es-CL" sz="3400" b="1" dirty="0">
                <a:solidFill>
                  <a:srgbClr val="011689"/>
                </a:solidFill>
                <a:latin typeface="Arial" panose="020B0604020202020204" pitchFamily="34" charset="0"/>
              </a:rPr>
              <a:t>Información</a:t>
            </a:r>
            <a:r>
              <a:rPr lang="es-CL" sz="3400" b="1" dirty="0">
                <a:solidFill>
                  <a:srgbClr val="011689"/>
                </a:solidFill>
                <a:latin typeface="Arial" panose="020B0604020202020204" pitchFamily="34" charset="0"/>
                <a:cs typeface="Arial" panose="020B0604020202020204" pitchFamily="34" charset="0"/>
              </a:rPr>
              <a:t> </a:t>
            </a:r>
            <a:r>
              <a:rPr lang="es-CL" sz="3400" b="1" dirty="0">
                <a:solidFill>
                  <a:srgbClr val="011689"/>
                </a:solidFill>
                <a:latin typeface="Arial" panose="020B0604020202020204" pitchFamily="34" charset="0"/>
              </a:rPr>
              <a:t>Financiera</a:t>
            </a:r>
          </a:p>
        </p:txBody>
      </p:sp>
      <p:sp>
        <p:nvSpPr>
          <p:cNvPr id="5" name="CuadroTexto 4">
            <a:extLst>
              <a:ext uri="{FF2B5EF4-FFF2-40B4-BE49-F238E27FC236}">
                <a16:creationId xmlns:a16="http://schemas.microsoft.com/office/drawing/2014/main" id="{3707673D-5E43-4979-92C5-05C17E59F77F}"/>
              </a:ext>
            </a:extLst>
          </p:cNvPr>
          <p:cNvSpPr txBox="1"/>
          <p:nvPr/>
        </p:nvSpPr>
        <p:spPr>
          <a:xfrm>
            <a:off x="166492" y="791472"/>
            <a:ext cx="1746198" cy="338554"/>
          </a:xfrm>
          <a:prstGeom prst="rect">
            <a:avLst/>
          </a:prstGeom>
          <a:noFill/>
        </p:spPr>
        <p:txBody>
          <a:bodyPr wrap="square" rtlCol="0">
            <a:spAutoFit/>
          </a:bodyPr>
          <a:lstStyle/>
          <a:p>
            <a:r>
              <a:rPr lang="es-CL" sz="1600" b="1" dirty="0">
                <a:solidFill>
                  <a:srgbClr val="011689"/>
                </a:solidFill>
                <a:latin typeface="Arial" panose="020B0604020202020204" pitchFamily="34" charset="0"/>
                <a:cs typeface="Arial" panose="020B0604020202020204" pitchFamily="34" charset="0"/>
              </a:rPr>
              <a:t>Bonos vigentes</a:t>
            </a:r>
          </a:p>
        </p:txBody>
      </p:sp>
      <p:sp>
        <p:nvSpPr>
          <p:cNvPr id="10" name="CuadroTexto 9">
            <a:extLst>
              <a:ext uri="{FF2B5EF4-FFF2-40B4-BE49-F238E27FC236}">
                <a16:creationId xmlns:a16="http://schemas.microsoft.com/office/drawing/2014/main" id="{81621E5E-8611-4772-AFC5-B898528A6538}"/>
              </a:ext>
            </a:extLst>
          </p:cNvPr>
          <p:cNvSpPr txBox="1"/>
          <p:nvPr/>
        </p:nvSpPr>
        <p:spPr>
          <a:xfrm>
            <a:off x="215766" y="2533874"/>
            <a:ext cx="1460972" cy="338554"/>
          </a:xfrm>
          <a:prstGeom prst="rect">
            <a:avLst/>
          </a:prstGeom>
          <a:noFill/>
        </p:spPr>
        <p:txBody>
          <a:bodyPr wrap="square" rtlCol="0">
            <a:spAutoFit/>
          </a:bodyPr>
          <a:lstStyle/>
          <a:p>
            <a:r>
              <a:rPr lang="es-CL" sz="1600" b="1" dirty="0">
                <a:solidFill>
                  <a:srgbClr val="011689"/>
                </a:solidFill>
                <a:latin typeface="Arial" panose="020B0604020202020204" pitchFamily="34" charset="0"/>
                <a:cs typeface="Arial" panose="020B0604020202020204" pitchFamily="34" charset="0"/>
              </a:rPr>
              <a:t>Covenants</a:t>
            </a:r>
          </a:p>
        </p:txBody>
      </p:sp>
      <p:graphicFrame>
        <p:nvGraphicFramePr>
          <p:cNvPr id="7" name="Tabla 6">
            <a:extLst>
              <a:ext uri="{FF2B5EF4-FFF2-40B4-BE49-F238E27FC236}">
                <a16:creationId xmlns:a16="http://schemas.microsoft.com/office/drawing/2014/main" id="{8AEC9F1E-C60A-27B7-EAC1-D96CBD82C7CA}"/>
              </a:ext>
            </a:extLst>
          </p:cNvPr>
          <p:cNvGraphicFramePr>
            <a:graphicFrameLocks noGrp="1"/>
          </p:cNvGraphicFramePr>
          <p:nvPr>
            <p:extLst>
              <p:ext uri="{D42A27DB-BD31-4B8C-83A1-F6EECF244321}">
                <p14:modId xmlns:p14="http://schemas.microsoft.com/office/powerpoint/2010/main" val="3313756120"/>
              </p:ext>
            </p:extLst>
          </p:nvPr>
        </p:nvGraphicFramePr>
        <p:xfrm>
          <a:off x="268041" y="6264131"/>
          <a:ext cx="11655917" cy="369332"/>
        </p:xfrm>
        <a:graphic>
          <a:graphicData uri="http://schemas.openxmlformats.org/drawingml/2006/table">
            <a:tbl>
              <a:tblPr>
                <a:tableStyleId>{5C22544A-7EE6-4342-B048-85BDC9FD1C3A}</a:tableStyleId>
              </a:tblPr>
              <a:tblGrid>
                <a:gridCol w="2520427">
                  <a:extLst>
                    <a:ext uri="{9D8B030D-6E8A-4147-A177-3AD203B41FA5}">
                      <a16:colId xmlns:a16="http://schemas.microsoft.com/office/drawing/2014/main" val="4873990"/>
                    </a:ext>
                  </a:extLst>
                </a:gridCol>
                <a:gridCol w="3599598">
                  <a:extLst>
                    <a:ext uri="{9D8B030D-6E8A-4147-A177-3AD203B41FA5}">
                      <a16:colId xmlns:a16="http://schemas.microsoft.com/office/drawing/2014/main" val="2595357021"/>
                    </a:ext>
                  </a:extLst>
                </a:gridCol>
                <a:gridCol w="1122450">
                  <a:extLst>
                    <a:ext uri="{9D8B030D-6E8A-4147-A177-3AD203B41FA5}">
                      <a16:colId xmlns:a16="http://schemas.microsoft.com/office/drawing/2014/main" val="2431747171"/>
                    </a:ext>
                  </a:extLst>
                </a:gridCol>
                <a:gridCol w="1175900">
                  <a:extLst>
                    <a:ext uri="{9D8B030D-6E8A-4147-A177-3AD203B41FA5}">
                      <a16:colId xmlns:a16="http://schemas.microsoft.com/office/drawing/2014/main" val="3104716481"/>
                    </a:ext>
                  </a:extLst>
                </a:gridCol>
                <a:gridCol w="1175900">
                  <a:extLst>
                    <a:ext uri="{9D8B030D-6E8A-4147-A177-3AD203B41FA5}">
                      <a16:colId xmlns:a16="http://schemas.microsoft.com/office/drawing/2014/main" val="3087097750"/>
                    </a:ext>
                  </a:extLst>
                </a:gridCol>
                <a:gridCol w="1038457">
                  <a:extLst>
                    <a:ext uri="{9D8B030D-6E8A-4147-A177-3AD203B41FA5}">
                      <a16:colId xmlns:a16="http://schemas.microsoft.com/office/drawing/2014/main" val="1079037257"/>
                    </a:ext>
                  </a:extLst>
                </a:gridCol>
                <a:gridCol w="1023185">
                  <a:extLst>
                    <a:ext uri="{9D8B030D-6E8A-4147-A177-3AD203B41FA5}">
                      <a16:colId xmlns:a16="http://schemas.microsoft.com/office/drawing/2014/main" val="3622962574"/>
                    </a:ext>
                  </a:extLst>
                </a:gridCol>
              </a:tblGrid>
              <a:tr h="369332">
                <a:tc>
                  <a:txBody>
                    <a:bodyPr/>
                    <a:lstStyle/>
                    <a:p>
                      <a:pPr marL="0" algn="ctr" defTabSz="914400" rtl="0" eaLnBrk="1" fontAlgn="ctr" latinLnBrk="0" hangingPunct="1">
                        <a:buNone/>
                      </a:pPr>
                      <a:r>
                        <a:rPr lang="es-CL" sz="1000" b="0" i="0" u="none" strike="noStrike" kern="1200" dirty="0">
                          <a:solidFill>
                            <a:srgbClr val="001688"/>
                          </a:solidFill>
                          <a:effectLst/>
                          <a:latin typeface="Arial" panose="020B0604020202020204" pitchFamily="34" charset="0"/>
                          <a:ea typeface="+mn-ea"/>
                          <a:cs typeface="+mn-cs"/>
                        </a:rPr>
                        <a:t>Causal de Rescate Anticipado Voluntario</a:t>
                      </a:r>
                    </a:p>
                  </a:txBody>
                  <a:tcPr marL="5165" marR="5165" marT="516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algn="ctr" defTabSz="914400" rtl="0" eaLnBrk="1" fontAlgn="ctr" latinLnBrk="0" hangingPunct="1">
                        <a:buNone/>
                      </a:pPr>
                      <a:r>
                        <a:rPr lang="es-CL" sz="1000" b="0" i="0" u="none" strike="noStrike" kern="1200" dirty="0">
                          <a:solidFill>
                            <a:srgbClr val="001688"/>
                          </a:solidFill>
                          <a:effectLst/>
                          <a:latin typeface="Arial" panose="020B0604020202020204" pitchFamily="34" charset="0"/>
                          <a:ea typeface="+mn-ea"/>
                          <a:cs typeface="+mn-cs"/>
                        </a:rPr>
                        <a:t>Activos en transmisión y distribución de electricidad</a:t>
                      </a:r>
                    </a:p>
                  </a:txBody>
                  <a:tcPr marL="5165" marR="5165" marT="516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algn="ctr" defTabSz="914400" rtl="0" eaLnBrk="1" fontAlgn="ctr" latinLnBrk="0" hangingPunct="1">
                        <a:buNone/>
                      </a:pPr>
                      <a:r>
                        <a:rPr lang="es-CL" sz="1000" b="0" i="0" u="none" strike="noStrike" kern="1200" dirty="0">
                          <a:solidFill>
                            <a:srgbClr val="001688"/>
                          </a:solidFill>
                          <a:effectLst/>
                          <a:latin typeface="Arial" panose="020B0604020202020204" pitchFamily="34" charset="0"/>
                          <a:ea typeface="+mn-ea"/>
                          <a:cs typeface="+mn-cs"/>
                        </a:rPr>
                        <a:t>&gt; o = 70% de Activos Totales</a:t>
                      </a:r>
                    </a:p>
                  </a:txBody>
                  <a:tcPr marL="5165" marR="5165" marT="516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algn="ctr" defTabSz="914400" rtl="0" eaLnBrk="1" fontAlgn="ctr" latinLnBrk="0" hangingPunct="1">
                        <a:buNone/>
                      </a:pPr>
                      <a:r>
                        <a:rPr lang="es-CL" sz="1000" b="0" i="0" u="none" strike="noStrike" kern="1200" dirty="0">
                          <a:solidFill>
                            <a:srgbClr val="001688"/>
                          </a:solidFill>
                          <a:effectLst/>
                          <a:latin typeface="Arial" panose="020B0604020202020204" pitchFamily="34" charset="0"/>
                          <a:ea typeface="+mn-ea"/>
                          <a:cs typeface="+mn-cs"/>
                        </a:rPr>
                        <a:t>97,89 % de los Activos Totales</a:t>
                      </a:r>
                    </a:p>
                  </a:txBody>
                  <a:tcPr marL="5165" marR="5165" marT="516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algn="ctr" defTabSz="914400" rtl="0" eaLnBrk="1" fontAlgn="ctr" latinLnBrk="0" hangingPunct="1">
                        <a:buNone/>
                      </a:pPr>
                      <a:r>
                        <a:rPr lang="es-CL" sz="1000" b="0" i="0" u="none" strike="noStrike" kern="1200" dirty="0">
                          <a:solidFill>
                            <a:srgbClr val="001688"/>
                          </a:solidFill>
                          <a:effectLst/>
                          <a:latin typeface="Arial" panose="020B0604020202020204" pitchFamily="34" charset="0"/>
                          <a:ea typeface="+mn-ea"/>
                          <a:cs typeface="+mn-cs"/>
                        </a:rPr>
                        <a:t>97,93% de los Activos Totales</a:t>
                      </a:r>
                    </a:p>
                  </a:txBody>
                  <a:tcPr marL="5165" marR="5165" marT="516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algn="ctr" defTabSz="914400" rtl="0" eaLnBrk="1" fontAlgn="ctr" latinLnBrk="0" hangingPunct="1">
                        <a:buNone/>
                      </a:pPr>
                      <a:r>
                        <a:rPr lang="es-CL" sz="1000" b="0" i="0" u="none" strike="noStrike" kern="1200" dirty="0">
                          <a:solidFill>
                            <a:srgbClr val="001688"/>
                          </a:solidFill>
                          <a:effectLst/>
                          <a:latin typeface="Arial" panose="020B0604020202020204" pitchFamily="34" charset="0"/>
                          <a:ea typeface="+mn-ea"/>
                          <a:cs typeface="+mn-cs"/>
                        </a:rPr>
                        <a:t>Trimestral</a:t>
                      </a:r>
                    </a:p>
                  </a:txBody>
                  <a:tcPr marL="5165" marR="5165" marT="516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algn="ctr" defTabSz="914400" rtl="0" eaLnBrk="1" fontAlgn="ctr" latinLnBrk="0" hangingPunct="1">
                        <a:buNone/>
                      </a:pPr>
                      <a:r>
                        <a:rPr lang="es-CL" sz="1000" b="0" i="0" u="none" strike="noStrike" kern="1200" dirty="0">
                          <a:solidFill>
                            <a:srgbClr val="001688"/>
                          </a:solidFill>
                          <a:effectLst/>
                          <a:latin typeface="Arial" panose="020B0604020202020204" pitchFamily="34" charset="0"/>
                          <a:ea typeface="+mn-ea"/>
                          <a:cs typeface="+mn-cs"/>
                        </a:rPr>
                        <a:t>Bonos</a:t>
                      </a:r>
                    </a:p>
                  </a:txBody>
                  <a:tcPr marL="5165" marR="5165" marT="516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181694841"/>
                  </a:ext>
                </a:extLst>
              </a:tr>
            </a:tbl>
          </a:graphicData>
        </a:graphic>
      </p:graphicFrame>
      <p:sp>
        <p:nvSpPr>
          <p:cNvPr id="8" name="CuadroTexto 7">
            <a:extLst>
              <a:ext uri="{FF2B5EF4-FFF2-40B4-BE49-F238E27FC236}">
                <a16:creationId xmlns:a16="http://schemas.microsoft.com/office/drawing/2014/main" id="{7928F601-941A-1746-A5F5-796A464A369E}"/>
              </a:ext>
            </a:extLst>
          </p:cNvPr>
          <p:cNvSpPr txBox="1"/>
          <p:nvPr/>
        </p:nvSpPr>
        <p:spPr>
          <a:xfrm>
            <a:off x="166492" y="5582194"/>
            <a:ext cx="6181042" cy="338554"/>
          </a:xfrm>
          <a:prstGeom prst="rect">
            <a:avLst/>
          </a:prstGeom>
          <a:noFill/>
        </p:spPr>
        <p:txBody>
          <a:bodyPr wrap="square" rtlCol="0">
            <a:spAutoFit/>
          </a:bodyPr>
          <a:lstStyle/>
          <a:p>
            <a:r>
              <a:rPr lang="es-CL" sz="1600" b="1" dirty="0">
                <a:solidFill>
                  <a:srgbClr val="011689"/>
                </a:solidFill>
                <a:latin typeface="Arial" panose="020B0604020202020204" pitchFamily="34" charset="0"/>
                <a:cs typeface="Arial" panose="020B0604020202020204" pitchFamily="34" charset="0"/>
              </a:rPr>
              <a:t>Otros Resguardos: Causal de Rescate Anticipado Voluntario</a:t>
            </a:r>
          </a:p>
        </p:txBody>
      </p:sp>
      <p:graphicFrame>
        <p:nvGraphicFramePr>
          <p:cNvPr id="11" name="Tabla 10">
            <a:extLst>
              <a:ext uri="{FF2B5EF4-FFF2-40B4-BE49-F238E27FC236}">
                <a16:creationId xmlns:a16="http://schemas.microsoft.com/office/drawing/2014/main" id="{961F84F4-19A2-DA3F-5FCB-AFCD299C8005}"/>
              </a:ext>
            </a:extLst>
          </p:cNvPr>
          <p:cNvGraphicFramePr>
            <a:graphicFrameLocks noGrp="1"/>
          </p:cNvGraphicFramePr>
          <p:nvPr>
            <p:extLst>
              <p:ext uri="{D42A27DB-BD31-4B8C-83A1-F6EECF244321}">
                <p14:modId xmlns:p14="http://schemas.microsoft.com/office/powerpoint/2010/main" val="1126923132"/>
              </p:ext>
            </p:extLst>
          </p:nvPr>
        </p:nvGraphicFramePr>
        <p:xfrm>
          <a:off x="268040" y="5954166"/>
          <a:ext cx="11655918" cy="309965"/>
        </p:xfrm>
        <a:graphic>
          <a:graphicData uri="http://schemas.openxmlformats.org/drawingml/2006/table">
            <a:tbl>
              <a:tblPr/>
              <a:tblGrid>
                <a:gridCol w="2511374">
                  <a:extLst>
                    <a:ext uri="{9D8B030D-6E8A-4147-A177-3AD203B41FA5}">
                      <a16:colId xmlns:a16="http://schemas.microsoft.com/office/drawing/2014/main" val="1004156465"/>
                    </a:ext>
                  </a:extLst>
                </a:gridCol>
                <a:gridCol w="3608652">
                  <a:extLst>
                    <a:ext uri="{9D8B030D-6E8A-4147-A177-3AD203B41FA5}">
                      <a16:colId xmlns:a16="http://schemas.microsoft.com/office/drawing/2014/main" val="3800364246"/>
                    </a:ext>
                  </a:extLst>
                </a:gridCol>
                <a:gridCol w="1122450">
                  <a:extLst>
                    <a:ext uri="{9D8B030D-6E8A-4147-A177-3AD203B41FA5}">
                      <a16:colId xmlns:a16="http://schemas.microsoft.com/office/drawing/2014/main" val="2333723469"/>
                    </a:ext>
                  </a:extLst>
                </a:gridCol>
                <a:gridCol w="1175900">
                  <a:extLst>
                    <a:ext uri="{9D8B030D-6E8A-4147-A177-3AD203B41FA5}">
                      <a16:colId xmlns:a16="http://schemas.microsoft.com/office/drawing/2014/main" val="1466976717"/>
                    </a:ext>
                  </a:extLst>
                </a:gridCol>
                <a:gridCol w="1175900">
                  <a:extLst>
                    <a:ext uri="{9D8B030D-6E8A-4147-A177-3AD203B41FA5}">
                      <a16:colId xmlns:a16="http://schemas.microsoft.com/office/drawing/2014/main" val="918924752"/>
                    </a:ext>
                  </a:extLst>
                </a:gridCol>
                <a:gridCol w="1038457">
                  <a:extLst>
                    <a:ext uri="{9D8B030D-6E8A-4147-A177-3AD203B41FA5}">
                      <a16:colId xmlns:a16="http://schemas.microsoft.com/office/drawing/2014/main" val="3321300589"/>
                    </a:ext>
                  </a:extLst>
                </a:gridCol>
                <a:gridCol w="1023185">
                  <a:extLst>
                    <a:ext uri="{9D8B030D-6E8A-4147-A177-3AD203B41FA5}">
                      <a16:colId xmlns:a16="http://schemas.microsoft.com/office/drawing/2014/main" val="2601502916"/>
                    </a:ext>
                  </a:extLst>
                </a:gridCol>
              </a:tblGrid>
              <a:tr h="203934">
                <a:tc>
                  <a:txBody>
                    <a:bodyPr/>
                    <a:lstStyle/>
                    <a:p>
                      <a:pPr algn="ctr" fontAlgn="ctr">
                        <a:buNone/>
                      </a:pPr>
                      <a:r>
                        <a:rPr lang="es-CL" sz="1000" b="0" i="0" u="none" strike="noStrike" dirty="0">
                          <a:solidFill>
                            <a:srgbClr val="FFFFFF"/>
                          </a:solidFill>
                          <a:effectLst/>
                          <a:latin typeface="Arial" panose="020B0604020202020204" pitchFamily="34" charset="0"/>
                        </a:rPr>
                        <a:t>Índice</a:t>
                      </a:r>
                    </a:p>
                  </a:txBody>
                  <a:tcPr marL="5165" marR="5165" marT="5165" marB="0" anchor="ctr">
                    <a:lnL>
                      <a:noFill/>
                    </a:lnL>
                    <a:lnR>
                      <a:noFill/>
                    </a:lnR>
                    <a:lnT>
                      <a:noFill/>
                    </a:lnT>
                    <a:lnB>
                      <a:noFill/>
                    </a:lnB>
                    <a:solidFill>
                      <a:srgbClr val="001688"/>
                    </a:solidFill>
                  </a:tcPr>
                </a:tc>
                <a:tc>
                  <a:txBody>
                    <a:bodyPr/>
                    <a:lstStyle/>
                    <a:p>
                      <a:pPr algn="ctr" fontAlgn="ctr">
                        <a:buNone/>
                      </a:pPr>
                      <a:r>
                        <a:rPr lang="es-CL" sz="1000" b="0" i="0" u="none" strike="noStrike" dirty="0">
                          <a:solidFill>
                            <a:srgbClr val="FFFFFF"/>
                          </a:solidFill>
                          <a:effectLst/>
                          <a:latin typeface="Arial" panose="020B0604020202020204" pitchFamily="34" charset="0"/>
                        </a:rPr>
                        <a:t>Medición</a:t>
                      </a:r>
                    </a:p>
                  </a:txBody>
                  <a:tcPr marL="5165" marR="5165" marT="5165" marB="0" anchor="ctr">
                    <a:lnL>
                      <a:noFill/>
                    </a:lnL>
                    <a:lnR>
                      <a:noFill/>
                    </a:lnR>
                    <a:lnT>
                      <a:noFill/>
                    </a:lnT>
                    <a:lnB>
                      <a:noFill/>
                    </a:lnB>
                    <a:solidFill>
                      <a:srgbClr val="001688"/>
                    </a:solidFill>
                  </a:tcPr>
                </a:tc>
                <a:tc>
                  <a:txBody>
                    <a:bodyPr/>
                    <a:lstStyle/>
                    <a:p>
                      <a:pPr algn="ctr" fontAlgn="ctr">
                        <a:buNone/>
                      </a:pPr>
                      <a:r>
                        <a:rPr lang="es-CL" sz="1000" b="0" i="0" u="none" strike="noStrike" dirty="0">
                          <a:solidFill>
                            <a:srgbClr val="FFFFFF"/>
                          </a:solidFill>
                          <a:effectLst/>
                          <a:latin typeface="Arial" panose="020B0604020202020204" pitchFamily="34" charset="0"/>
                        </a:rPr>
                        <a:t>Factor</a:t>
                      </a:r>
                    </a:p>
                  </a:txBody>
                  <a:tcPr marL="5165" marR="5165" marT="5165" marB="0" anchor="ctr">
                    <a:lnL>
                      <a:noFill/>
                    </a:lnL>
                    <a:lnR>
                      <a:noFill/>
                    </a:lnR>
                    <a:lnT>
                      <a:noFill/>
                    </a:lnT>
                    <a:lnB>
                      <a:noFill/>
                    </a:lnB>
                    <a:solidFill>
                      <a:srgbClr val="001688"/>
                    </a:solidFill>
                  </a:tcPr>
                </a:tc>
                <a:tc>
                  <a:txBody>
                    <a:bodyPr/>
                    <a:lstStyle/>
                    <a:p>
                      <a:pPr algn="ctr" fontAlgn="ctr">
                        <a:buNone/>
                      </a:pPr>
                      <a:r>
                        <a:rPr lang="es-CL" sz="1000" b="0" i="0" u="none" strike="noStrike" dirty="0">
                          <a:solidFill>
                            <a:srgbClr val="FFFFFF"/>
                          </a:solidFill>
                          <a:effectLst/>
                          <a:latin typeface="Arial" panose="020B0604020202020204" pitchFamily="34" charset="0"/>
                        </a:rPr>
                        <a:t>31-03-2026</a:t>
                      </a:r>
                    </a:p>
                  </a:txBody>
                  <a:tcPr marL="5165" marR="5165" marT="5165" marB="0" anchor="ctr">
                    <a:lnL>
                      <a:noFill/>
                    </a:lnL>
                    <a:lnR>
                      <a:noFill/>
                    </a:lnR>
                    <a:lnT>
                      <a:noFill/>
                    </a:lnT>
                    <a:lnB>
                      <a:noFill/>
                    </a:lnB>
                    <a:solidFill>
                      <a:srgbClr val="001688"/>
                    </a:solidFill>
                  </a:tcPr>
                </a:tc>
                <a:tc>
                  <a:txBody>
                    <a:bodyPr/>
                    <a:lstStyle/>
                    <a:p>
                      <a:pPr algn="ctr" fontAlgn="ctr">
                        <a:buNone/>
                      </a:pPr>
                      <a:r>
                        <a:rPr lang="es-CL" sz="1000" b="0" i="0" u="none" strike="noStrike" dirty="0">
                          <a:solidFill>
                            <a:srgbClr val="FFFFFF"/>
                          </a:solidFill>
                          <a:effectLst/>
                          <a:latin typeface="Arial" panose="020B0604020202020204" pitchFamily="34" charset="0"/>
                        </a:rPr>
                        <a:t>31-12-2025</a:t>
                      </a:r>
                    </a:p>
                  </a:txBody>
                  <a:tcPr marL="5165" marR="5165" marT="5165" marB="0" anchor="ctr">
                    <a:lnL>
                      <a:noFill/>
                    </a:lnL>
                    <a:lnR>
                      <a:noFill/>
                    </a:lnR>
                    <a:lnT>
                      <a:noFill/>
                    </a:lnT>
                    <a:lnB>
                      <a:noFill/>
                    </a:lnB>
                    <a:solidFill>
                      <a:srgbClr val="001688"/>
                    </a:solidFill>
                  </a:tcPr>
                </a:tc>
                <a:tc>
                  <a:txBody>
                    <a:bodyPr/>
                    <a:lstStyle/>
                    <a:p>
                      <a:pPr algn="ctr" fontAlgn="ctr">
                        <a:buNone/>
                      </a:pPr>
                      <a:r>
                        <a:rPr lang="es-CL" sz="1000" b="0" i="0" u="none" strike="noStrike" dirty="0">
                          <a:solidFill>
                            <a:srgbClr val="FFFFFF"/>
                          </a:solidFill>
                          <a:effectLst/>
                          <a:latin typeface="Arial" panose="020B0604020202020204" pitchFamily="34" charset="0"/>
                        </a:rPr>
                        <a:t>Periodicidad de medición</a:t>
                      </a:r>
                    </a:p>
                  </a:txBody>
                  <a:tcPr marL="5165" marR="5165" marT="5165" marB="0" anchor="ctr">
                    <a:lnL>
                      <a:noFill/>
                    </a:lnL>
                    <a:lnR>
                      <a:noFill/>
                    </a:lnR>
                    <a:lnT>
                      <a:noFill/>
                    </a:lnT>
                    <a:lnB>
                      <a:noFill/>
                    </a:lnB>
                    <a:solidFill>
                      <a:srgbClr val="001688"/>
                    </a:solidFill>
                  </a:tcPr>
                </a:tc>
                <a:tc>
                  <a:txBody>
                    <a:bodyPr/>
                    <a:lstStyle/>
                    <a:p>
                      <a:pPr algn="ctr" fontAlgn="ctr">
                        <a:buNone/>
                      </a:pPr>
                      <a:r>
                        <a:rPr lang="es-CL" sz="1000" b="0" i="0" u="none" strike="noStrike" dirty="0">
                          <a:solidFill>
                            <a:srgbClr val="FFFFFF"/>
                          </a:solidFill>
                          <a:effectLst/>
                          <a:latin typeface="Arial" panose="020B0604020202020204" pitchFamily="34" charset="0"/>
                        </a:rPr>
                        <a:t>Procedencia</a:t>
                      </a:r>
                    </a:p>
                  </a:txBody>
                  <a:tcPr marL="5165" marR="5165" marT="5165" marB="0" anchor="ctr">
                    <a:lnL>
                      <a:noFill/>
                    </a:lnL>
                    <a:lnR>
                      <a:noFill/>
                    </a:lnR>
                    <a:lnT>
                      <a:noFill/>
                    </a:lnT>
                    <a:lnB>
                      <a:noFill/>
                    </a:lnB>
                    <a:solidFill>
                      <a:srgbClr val="001688"/>
                    </a:solidFill>
                  </a:tcPr>
                </a:tc>
                <a:extLst>
                  <a:ext uri="{0D108BD9-81ED-4DB2-BD59-A6C34878D82A}">
                    <a16:rowId xmlns:a16="http://schemas.microsoft.com/office/drawing/2014/main" val="112229360"/>
                  </a:ext>
                </a:extLst>
              </a:tr>
            </a:tbl>
          </a:graphicData>
        </a:graphic>
      </p:graphicFrame>
      <p:graphicFrame>
        <p:nvGraphicFramePr>
          <p:cNvPr id="12" name="Tabla 11">
            <a:extLst>
              <a:ext uri="{FF2B5EF4-FFF2-40B4-BE49-F238E27FC236}">
                <a16:creationId xmlns:a16="http://schemas.microsoft.com/office/drawing/2014/main" id="{2779E23C-13BF-5501-DDFA-CAA19F7B7969}"/>
              </a:ext>
            </a:extLst>
          </p:cNvPr>
          <p:cNvGraphicFramePr>
            <a:graphicFrameLocks noGrp="1"/>
          </p:cNvGraphicFramePr>
          <p:nvPr>
            <p:extLst>
              <p:ext uri="{D42A27DB-BD31-4B8C-83A1-F6EECF244321}">
                <p14:modId xmlns:p14="http://schemas.microsoft.com/office/powerpoint/2010/main" val="4126227288"/>
              </p:ext>
            </p:extLst>
          </p:nvPr>
        </p:nvGraphicFramePr>
        <p:xfrm>
          <a:off x="268040" y="2939540"/>
          <a:ext cx="11655918" cy="2438400"/>
        </p:xfrm>
        <a:graphic>
          <a:graphicData uri="http://schemas.openxmlformats.org/drawingml/2006/table">
            <a:tbl>
              <a:tblPr/>
              <a:tblGrid>
                <a:gridCol w="2582736">
                  <a:extLst>
                    <a:ext uri="{9D8B030D-6E8A-4147-A177-3AD203B41FA5}">
                      <a16:colId xmlns:a16="http://schemas.microsoft.com/office/drawing/2014/main" val="3154480804"/>
                    </a:ext>
                  </a:extLst>
                </a:gridCol>
                <a:gridCol w="2838824">
                  <a:extLst>
                    <a:ext uri="{9D8B030D-6E8A-4147-A177-3AD203B41FA5}">
                      <a16:colId xmlns:a16="http://schemas.microsoft.com/office/drawing/2014/main" val="3909924166"/>
                    </a:ext>
                  </a:extLst>
                </a:gridCol>
                <a:gridCol w="1485900">
                  <a:extLst>
                    <a:ext uri="{9D8B030D-6E8A-4147-A177-3AD203B41FA5}">
                      <a16:colId xmlns:a16="http://schemas.microsoft.com/office/drawing/2014/main" val="2777951415"/>
                    </a:ext>
                  </a:extLst>
                </a:gridCol>
                <a:gridCol w="1193800">
                  <a:extLst>
                    <a:ext uri="{9D8B030D-6E8A-4147-A177-3AD203B41FA5}">
                      <a16:colId xmlns:a16="http://schemas.microsoft.com/office/drawing/2014/main" val="1457995693"/>
                    </a:ext>
                  </a:extLst>
                </a:gridCol>
                <a:gridCol w="1270000">
                  <a:extLst>
                    <a:ext uri="{9D8B030D-6E8A-4147-A177-3AD203B41FA5}">
                      <a16:colId xmlns:a16="http://schemas.microsoft.com/office/drawing/2014/main" val="3075002525"/>
                    </a:ext>
                  </a:extLst>
                </a:gridCol>
                <a:gridCol w="1041400">
                  <a:extLst>
                    <a:ext uri="{9D8B030D-6E8A-4147-A177-3AD203B41FA5}">
                      <a16:colId xmlns:a16="http://schemas.microsoft.com/office/drawing/2014/main" val="4243607303"/>
                    </a:ext>
                  </a:extLst>
                </a:gridCol>
                <a:gridCol w="1243258">
                  <a:extLst>
                    <a:ext uri="{9D8B030D-6E8A-4147-A177-3AD203B41FA5}">
                      <a16:colId xmlns:a16="http://schemas.microsoft.com/office/drawing/2014/main" val="3280783043"/>
                    </a:ext>
                  </a:extLst>
                </a:gridCol>
              </a:tblGrid>
              <a:tr h="304232">
                <a:tc>
                  <a:txBody>
                    <a:bodyPr/>
                    <a:lstStyle/>
                    <a:p>
                      <a:pPr algn="ctr" fontAlgn="ctr">
                        <a:buNone/>
                      </a:pPr>
                      <a:r>
                        <a:rPr lang="es-CL" sz="1000" b="0" i="0" u="none" strike="noStrike" dirty="0">
                          <a:solidFill>
                            <a:srgbClr val="FFFFFF"/>
                          </a:solidFill>
                          <a:effectLst/>
                          <a:latin typeface="Arial" panose="020B0604020202020204" pitchFamily="34" charset="0"/>
                        </a:rPr>
                        <a:t>Índice</a:t>
                      </a:r>
                    </a:p>
                  </a:txBody>
                  <a:tcPr marL="0" marR="0" marT="0" marB="0" anchor="ctr">
                    <a:lnL>
                      <a:noFill/>
                    </a:lnL>
                    <a:lnR>
                      <a:noFill/>
                    </a:lnR>
                    <a:lnT>
                      <a:noFill/>
                    </a:lnT>
                    <a:lnB>
                      <a:noFill/>
                    </a:lnB>
                    <a:solidFill>
                      <a:srgbClr val="001688"/>
                    </a:solidFill>
                  </a:tcPr>
                </a:tc>
                <a:tc>
                  <a:txBody>
                    <a:bodyPr/>
                    <a:lstStyle/>
                    <a:p>
                      <a:pPr algn="ctr" fontAlgn="ctr">
                        <a:buNone/>
                      </a:pPr>
                      <a:r>
                        <a:rPr lang="es-CL" sz="1000" b="0" i="0" u="none" strike="noStrike" dirty="0">
                          <a:solidFill>
                            <a:srgbClr val="FFFFFF"/>
                          </a:solidFill>
                          <a:effectLst/>
                          <a:latin typeface="Arial" panose="020B0604020202020204" pitchFamily="34" charset="0"/>
                        </a:rPr>
                        <a:t>Medición</a:t>
                      </a:r>
                    </a:p>
                  </a:txBody>
                  <a:tcPr marL="0" marR="0" marT="0" marB="0" anchor="ctr">
                    <a:lnL>
                      <a:noFill/>
                    </a:lnL>
                    <a:lnR>
                      <a:noFill/>
                    </a:lnR>
                    <a:lnT>
                      <a:noFill/>
                    </a:lnT>
                    <a:lnB>
                      <a:noFill/>
                    </a:lnB>
                    <a:solidFill>
                      <a:srgbClr val="001688"/>
                    </a:solidFill>
                  </a:tcPr>
                </a:tc>
                <a:tc>
                  <a:txBody>
                    <a:bodyPr/>
                    <a:lstStyle/>
                    <a:p>
                      <a:pPr algn="ctr" fontAlgn="ctr">
                        <a:buNone/>
                      </a:pPr>
                      <a:r>
                        <a:rPr lang="es-CL" sz="1000" b="0" i="0" u="none" strike="noStrike" dirty="0">
                          <a:solidFill>
                            <a:srgbClr val="FFFFFF"/>
                          </a:solidFill>
                          <a:effectLst/>
                          <a:latin typeface="Arial" panose="020B0604020202020204" pitchFamily="34" charset="0"/>
                        </a:rPr>
                        <a:t>Factor</a:t>
                      </a:r>
                    </a:p>
                  </a:txBody>
                  <a:tcPr marL="0" marR="0" marT="0" marB="0" anchor="ctr">
                    <a:lnL>
                      <a:noFill/>
                    </a:lnL>
                    <a:lnR>
                      <a:noFill/>
                    </a:lnR>
                    <a:lnT>
                      <a:noFill/>
                    </a:lnT>
                    <a:lnB>
                      <a:noFill/>
                    </a:lnB>
                    <a:solidFill>
                      <a:srgbClr val="001688"/>
                    </a:solidFill>
                  </a:tcPr>
                </a:tc>
                <a:tc>
                  <a:txBody>
                    <a:bodyPr/>
                    <a:lstStyle/>
                    <a:p>
                      <a:pPr algn="ctr" fontAlgn="ctr">
                        <a:buNone/>
                      </a:pPr>
                      <a:r>
                        <a:rPr lang="es-CL" sz="1000" b="0" i="0" u="none" strike="noStrike" dirty="0">
                          <a:solidFill>
                            <a:srgbClr val="FFFFFF"/>
                          </a:solidFill>
                          <a:effectLst/>
                          <a:latin typeface="Arial" panose="020B0604020202020204" pitchFamily="34" charset="0"/>
                        </a:rPr>
                        <a:t>31-03-2026</a:t>
                      </a:r>
                    </a:p>
                  </a:txBody>
                  <a:tcPr marL="0" marR="0" marT="0" marB="0" anchor="ctr">
                    <a:lnL>
                      <a:noFill/>
                    </a:lnL>
                    <a:lnR>
                      <a:noFill/>
                    </a:lnR>
                    <a:lnT>
                      <a:noFill/>
                    </a:lnT>
                    <a:lnB>
                      <a:noFill/>
                    </a:lnB>
                    <a:solidFill>
                      <a:srgbClr val="001688"/>
                    </a:solidFill>
                  </a:tcPr>
                </a:tc>
                <a:tc>
                  <a:txBody>
                    <a:bodyPr/>
                    <a:lstStyle/>
                    <a:p>
                      <a:pPr algn="ctr" fontAlgn="ctr">
                        <a:buNone/>
                      </a:pPr>
                      <a:r>
                        <a:rPr lang="es-CL" sz="1000" b="0" i="0" u="none" strike="noStrike" dirty="0">
                          <a:solidFill>
                            <a:srgbClr val="FFFFFF"/>
                          </a:solidFill>
                          <a:effectLst/>
                          <a:latin typeface="Arial" panose="020B0604020202020204" pitchFamily="34" charset="0"/>
                        </a:rPr>
                        <a:t>31-12-2025</a:t>
                      </a:r>
                    </a:p>
                  </a:txBody>
                  <a:tcPr marL="0" marR="0" marT="0" marB="0" anchor="ctr">
                    <a:lnL>
                      <a:noFill/>
                    </a:lnL>
                    <a:lnR>
                      <a:noFill/>
                    </a:lnR>
                    <a:lnT>
                      <a:noFill/>
                    </a:lnT>
                    <a:lnB>
                      <a:noFill/>
                    </a:lnB>
                    <a:solidFill>
                      <a:srgbClr val="001688"/>
                    </a:solidFill>
                  </a:tcPr>
                </a:tc>
                <a:tc>
                  <a:txBody>
                    <a:bodyPr/>
                    <a:lstStyle/>
                    <a:p>
                      <a:pPr algn="ctr" fontAlgn="ctr">
                        <a:buNone/>
                      </a:pPr>
                      <a:r>
                        <a:rPr lang="es-CL" sz="1000" b="0" i="0" u="none" strike="noStrike" dirty="0">
                          <a:solidFill>
                            <a:srgbClr val="FFFFFF"/>
                          </a:solidFill>
                          <a:effectLst/>
                          <a:latin typeface="Arial" panose="020B0604020202020204" pitchFamily="34" charset="0"/>
                        </a:rPr>
                        <a:t>Periodicidad de medición</a:t>
                      </a:r>
                    </a:p>
                  </a:txBody>
                  <a:tcPr marL="0" marR="0" marT="0" marB="0" anchor="ctr">
                    <a:lnL>
                      <a:noFill/>
                    </a:lnL>
                    <a:lnR>
                      <a:noFill/>
                    </a:lnR>
                    <a:lnT>
                      <a:noFill/>
                    </a:lnT>
                    <a:lnB>
                      <a:noFill/>
                    </a:lnB>
                    <a:solidFill>
                      <a:srgbClr val="001688"/>
                    </a:solidFill>
                  </a:tcPr>
                </a:tc>
                <a:tc>
                  <a:txBody>
                    <a:bodyPr/>
                    <a:lstStyle/>
                    <a:p>
                      <a:pPr algn="ctr" fontAlgn="ctr">
                        <a:buNone/>
                      </a:pPr>
                      <a:r>
                        <a:rPr lang="es-CL" sz="1000" b="0" i="0" u="none" strike="noStrike" dirty="0">
                          <a:solidFill>
                            <a:srgbClr val="FFFFFF"/>
                          </a:solidFill>
                          <a:effectLst/>
                          <a:latin typeface="Arial" panose="020B0604020202020204" pitchFamily="34" charset="0"/>
                        </a:rPr>
                        <a:t>Procedencia</a:t>
                      </a:r>
                    </a:p>
                  </a:txBody>
                  <a:tcPr marL="0" marR="0" marT="0" marB="0" anchor="ctr">
                    <a:lnL>
                      <a:noFill/>
                    </a:lnL>
                    <a:lnR>
                      <a:noFill/>
                    </a:lnR>
                    <a:lnT>
                      <a:noFill/>
                    </a:lnT>
                    <a:lnB>
                      <a:noFill/>
                    </a:lnB>
                    <a:solidFill>
                      <a:srgbClr val="001688"/>
                    </a:solidFill>
                  </a:tcPr>
                </a:tc>
                <a:extLst>
                  <a:ext uri="{0D108BD9-81ED-4DB2-BD59-A6C34878D82A}">
                    <a16:rowId xmlns:a16="http://schemas.microsoft.com/office/drawing/2014/main" val="2239928740"/>
                  </a:ext>
                </a:extLst>
              </a:tr>
              <a:tr h="0">
                <a:tc>
                  <a:txBody>
                    <a:bodyPr/>
                    <a:lstStyle/>
                    <a:p>
                      <a:pPr algn="ctr" fontAlgn="ctr">
                        <a:buNone/>
                      </a:pPr>
                      <a:r>
                        <a:rPr lang="es-CL" sz="1000" b="0" i="0" u="none" strike="noStrike" dirty="0">
                          <a:solidFill>
                            <a:srgbClr val="001688"/>
                          </a:solidFill>
                          <a:effectLst/>
                          <a:latin typeface="Arial" panose="020B0604020202020204" pitchFamily="34" charset="0"/>
                        </a:rPr>
                        <a:t>Razón de Endeudamiento</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Total Pasivos/Total Activos</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&lt; o = 0,8 veces</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0,63 veces</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0,63 veces</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Trimestral</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China </a:t>
                      </a:r>
                      <a:r>
                        <a:rPr lang="es-CL" sz="1000" b="0" i="0" u="none" strike="noStrike" dirty="0" err="1">
                          <a:solidFill>
                            <a:srgbClr val="001688"/>
                          </a:solidFill>
                          <a:effectLst/>
                          <a:latin typeface="Arial" panose="020B0604020202020204" pitchFamily="34" charset="0"/>
                        </a:rPr>
                        <a:t>Development</a:t>
                      </a:r>
                      <a:r>
                        <a:rPr lang="es-CL" sz="1000" b="0" i="0" u="none" strike="noStrike" dirty="0">
                          <a:solidFill>
                            <a:srgbClr val="001688"/>
                          </a:solidFill>
                          <a:effectLst/>
                          <a:latin typeface="Arial" panose="020B0604020202020204" pitchFamily="34" charset="0"/>
                        </a:rPr>
                        <a:t> Bank </a:t>
                      </a:r>
                    </a:p>
                  </a:txBody>
                  <a:tcPr marL="0" marR="0" marT="0" marB="0" anchor="ctr">
                    <a:lnL>
                      <a:noFill/>
                    </a:lnL>
                    <a:lnR>
                      <a:noFill/>
                    </a:lnR>
                    <a:lnT>
                      <a:noFill/>
                    </a:lnT>
                    <a:lnB>
                      <a:noFill/>
                    </a:lnB>
                    <a:solidFill>
                      <a:schemeClr val="bg1">
                        <a:lumMod val="85000"/>
                      </a:schemeClr>
                    </a:solidFill>
                  </a:tcPr>
                </a:tc>
                <a:extLst>
                  <a:ext uri="{0D108BD9-81ED-4DB2-BD59-A6C34878D82A}">
                    <a16:rowId xmlns:a16="http://schemas.microsoft.com/office/drawing/2014/main" val="4265918740"/>
                  </a:ext>
                </a:extLst>
              </a:tr>
              <a:tr h="304232">
                <a:tc>
                  <a:txBody>
                    <a:bodyPr/>
                    <a:lstStyle/>
                    <a:p>
                      <a:pPr algn="ctr" fontAlgn="ctr">
                        <a:buNone/>
                      </a:pPr>
                      <a:r>
                        <a:rPr lang="es-CL" sz="1000" b="0" i="0" u="none" strike="noStrike" dirty="0">
                          <a:solidFill>
                            <a:srgbClr val="001688"/>
                          </a:solidFill>
                          <a:effectLst/>
                          <a:latin typeface="Arial" panose="020B0604020202020204" pitchFamily="34" charset="0"/>
                        </a:rPr>
                        <a:t>Razón de endeudamiento financiero</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(Total deuda financiera - efectivo y equivalente al efectivo) / total patrimonio neto</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&lt; o = 1,1 veces</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0,82 veces</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0,79 veces</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Trimestral</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Bonos</a:t>
                      </a:r>
                    </a:p>
                  </a:txBody>
                  <a:tcPr marL="0" marR="0" marT="0" marB="0" anchor="ctr">
                    <a:lnL>
                      <a:noFill/>
                    </a:lnL>
                    <a:lnR>
                      <a:noFill/>
                    </a:lnR>
                    <a:lnT>
                      <a:noFill/>
                    </a:lnT>
                    <a:lnB>
                      <a:noFill/>
                    </a:lnB>
                    <a:solidFill>
                      <a:schemeClr val="bg1">
                        <a:lumMod val="95000"/>
                      </a:schemeClr>
                    </a:solidFill>
                  </a:tcPr>
                </a:tc>
                <a:extLst>
                  <a:ext uri="{0D108BD9-81ED-4DB2-BD59-A6C34878D82A}">
                    <a16:rowId xmlns:a16="http://schemas.microsoft.com/office/drawing/2014/main" val="152731487"/>
                  </a:ext>
                </a:extLst>
              </a:tr>
              <a:tr h="304232">
                <a:tc>
                  <a:txBody>
                    <a:bodyPr/>
                    <a:lstStyle/>
                    <a:p>
                      <a:pPr algn="ctr" fontAlgn="ctr">
                        <a:buNone/>
                      </a:pPr>
                      <a:r>
                        <a:rPr lang="es-CL" sz="1000" b="0" i="0" u="none" strike="noStrike" dirty="0">
                          <a:solidFill>
                            <a:srgbClr val="001688"/>
                          </a:solidFill>
                          <a:effectLst/>
                          <a:latin typeface="Arial" panose="020B0604020202020204" pitchFamily="34" charset="0"/>
                        </a:rPr>
                        <a:t>Activos libres de garantías reales</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Activos sin Garantía/total deuda financiera no garantizada</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&gt; o = 1,2 veces</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3,22 veces</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3,38 veces</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Trimestral</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Bonos</a:t>
                      </a:r>
                    </a:p>
                  </a:txBody>
                  <a:tcPr marL="0" marR="0" marT="0" marB="0" anchor="ctr">
                    <a:lnL>
                      <a:noFill/>
                    </a:lnL>
                    <a:lnR>
                      <a:noFill/>
                    </a:lnR>
                    <a:lnT>
                      <a:noFill/>
                    </a:lnT>
                    <a:lnB>
                      <a:noFill/>
                    </a:lnB>
                    <a:solidFill>
                      <a:schemeClr val="bg1">
                        <a:lumMod val="85000"/>
                      </a:schemeClr>
                    </a:solidFill>
                  </a:tcPr>
                </a:tc>
                <a:extLst>
                  <a:ext uri="{0D108BD9-81ED-4DB2-BD59-A6C34878D82A}">
                    <a16:rowId xmlns:a16="http://schemas.microsoft.com/office/drawing/2014/main" val="3260475710"/>
                  </a:ext>
                </a:extLst>
              </a:tr>
              <a:tr h="304232">
                <a:tc>
                  <a:txBody>
                    <a:bodyPr/>
                    <a:lstStyle/>
                    <a:p>
                      <a:pPr algn="ctr" fontAlgn="ctr">
                        <a:buNone/>
                      </a:pPr>
                      <a:r>
                        <a:rPr lang="es-CL" sz="1000" b="0" i="0" u="none" strike="noStrike" dirty="0">
                          <a:solidFill>
                            <a:srgbClr val="001688"/>
                          </a:solidFill>
                          <a:effectLst/>
                          <a:latin typeface="Arial" panose="020B0604020202020204" pitchFamily="34" charset="0"/>
                        </a:rPr>
                        <a:t>Activos libres de garantías reales</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Activos sin Garantía/Saldo insoluto de línea </a:t>
                      </a:r>
                      <a:r>
                        <a:rPr lang="es-CL" sz="1000" b="0" i="0" u="none" strike="noStrike" dirty="0" err="1">
                          <a:solidFill>
                            <a:srgbClr val="001688"/>
                          </a:solidFill>
                          <a:effectLst/>
                          <a:latin typeface="Arial" panose="020B0604020202020204" pitchFamily="34" charset="0"/>
                        </a:rPr>
                        <a:t>N°</a:t>
                      </a:r>
                      <a:r>
                        <a:rPr lang="es-CL" sz="1000" b="0" i="0" u="none" strike="noStrike" dirty="0">
                          <a:solidFill>
                            <a:srgbClr val="001688"/>
                          </a:solidFill>
                          <a:effectLst/>
                          <a:latin typeface="Arial" panose="020B0604020202020204" pitchFamily="34" charset="0"/>
                        </a:rPr>
                        <a:t> 917</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&gt; o = 1,2 veces</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20,52 veces</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20,73 veces</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Trimestral</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Bonos</a:t>
                      </a:r>
                    </a:p>
                  </a:txBody>
                  <a:tcPr marL="0" marR="0" marT="0" marB="0" anchor="ctr">
                    <a:lnL>
                      <a:noFill/>
                    </a:lnL>
                    <a:lnR>
                      <a:noFill/>
                    </a:lnR>
                    <a:lnT>
                      <a:noFill/>
                    </a:lnT>
                    <a:lnB>
                      <a:noFill/>
                    </a:lnB>
                    <a:solidFill>
                      <a:schemeClr val="bg1">
                        <a:lumMod val="95000"/>
                      </a:schemeClr>
                    </a:solidFill>
                  </a:tcPr>
                </a:tc>
                <a:extLst>
                  <a:ext uri="{0D108BD9-81ED-4DB2-BD59-A6C34878D82A}">
                    <a16:rowId xmlns:a16="http://schemas.microsoft.com/office/drawing/2014/main" val="2552808620"/>
                  </a:ext>
                </a:extLst>
              </a:tr>
              <a:tr h="304232">
                <a:tc>
                  <a:txBody>
                    <a:bodyPr/>
                    <a:lstStyle/>
                    <a:p>
                      <a:pPr algn="ctr" fontAlgn="ctr">
                        <a:buNone/>
                      </a:pPr>
                      <a:r>
                        <a:rPr lang="es-CL" sz="1000" b="0" i="0" u="none" strike="noStrike" dirty="0">
                          <a:solidFill>
                            <a:srgbClr val="001688"/>
                          </a:solidFill>
                          <a:effectLst/>
                          <a:latin typeface="Arial" panose="020B0604020202020204" pitchFamily="34" charset="0"/>
                        </a:rPr>
                        <a:t>Patrimonio mínimo</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Patrimonio atribuible a los propietarios de la controladora</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&gt;  UF 25.000.000</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UF 37.311.807</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UF 36.913.965</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Trimestral</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Bonos</a:t>
                      </a:r>
                    </a:p>
                  </a:txBody>
                  <a:tcPr marL="0" marR="0" marT="0" marB="0" anchor="ctr">
                    <a:lnL>
                      <a:noFill/>
                    </a:lnL>
                    <a:lnR>
                      <a:noFill/>
                    </a:lnR>
                    <a:lnT>
                      <a:noFill/>
                    </a:lnT>
                    <a:lnB>
                      <a:noFill/>
                    </a:lnB>
                    <a:solidFill>
                      <a:schemeClr val="bg1">
                        <a:lumMod val="85000"/>
                      </a:schemeClr>
                    </a:solidFill>
                  </a:tcPr>
                </a:tc>
                <a:extLst>
                  <a:ext uri="{0D108BD9-81ED-4DB2-BD59-A6C34878D82A}">
                    <a16:rowId xmlns:a16="http://schemas.microsoft.com/office/drawing/2014/main" val="2034297105"/>
                  </a:ext>
                </a:extLst>
              </a:tr>
              <a:tr h="304232">
                <a:tc>
                  <a:txBody>
                    <a:bodyPr/>
                    <a:lstStyle/>
                    <a:p>
                      <a:pPr algn="ctr" fontAlgn="ctr">
                        <a:buNone/>
                      </a:pPr>
                      <a:r>
                        <a:rPr lang="es-CL" sz="1000" b="0" i="0" u="none" strike="noStrike" dirty="0">
                          <a:solidFill>
                            <a:srgbClr val="001688"/>
                          </a:solidFill>
                          <a:effectLst/>
                          <a:latin typeface="Arial" panose="020B0604020202020204" pitchFamily="34" charset="0"/>
                        </a:rPr>
                        <a:t>Activos en el sector Eléctrico y Gas</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Activos sector eléctrico y gas/Capital insoluto línea bonos </a:t>
                      </a:r>
                      <a:r>
                        <a:rPr lang="es-CL" sz="1000" b="0" i="0" u="none" strike="noStrike" dirty="0" err="1">
                          <a:solidFill>
                            <a:srgbClr val="001688"/>
                          </a:solidFill>
                          <a:effectLst/>
                          <a:latin typeface="Arial" panose="020B0604020202020204" pitchFamily="34" charset="0"/>
                        </a:rPr>
                        <a:t>N°</a:t>
                      </a:r>
                      <a:r>
                        <a:rPr lang="es-CL" sz="1000" b="0" i="0" u="none" strike="noStrike" dirty="0">
                          <a:solidFill>
                            <a:srgbClr val="001688"/>
                          </a:solidFill>
                          <a:effectLst/>
                          <a:latin typeface="Arial" panose="020B0604020202020204" pitchFamily="34" charset="0"/>
                        </a:rPr>
                        <a:t> 541</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&gt; 2 veces</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50,22 veces</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50,74 veces</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Trimestral</a:t>
                      </a:r>
                    </a:p>
                  </a:txBody>
                  <a:tcPr marL="0" marR="0" marT="0" marB="0" anchor="ctr">
                    <a:lnL>
                      <a:noFill/>
                    </a:lnL>
                    <a:lnR>
                      <a:noFill/>
                    </a:lnR>
                    <a:lnT>
                      <a:noFill/>
                    </a:lnT>
                    <a:lnB>
                      <a:noFill/>
                    </a:lnB>
                    <a:solidFill>
                      <a:schemeClr val="bg1">
                        <a:lumMod val="9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Bonos</a:t>
                      </a:r>
                    </a:p>
                  </a:txBody>
                  <a:tcPr marL="0" marR="0" marT="0" marB="0" anchor="ctr">
                    <a:lnL>
                      <a:noFill/>
                    </a:lnL>
                    <a:lnR>
                      <a:noFill/>
                    </a:lnR>
                    <a:lnT>
                      <a:noFill/>
                    </a:lnT>
                    <a:lnB>
                      <a:noFill/>
                    </a:lnB>
                    <a:solidFill>
                      <a:schemeClr val="bg1">
                        <a:lumMod val="95000"/>
                      </a:schemeClr>
                    </a:solidFill>
                  </a:tcPr>
                </a:tc>
                <a:extLst>
                  <a:ext uri="{0D108BD9-81ED-4DB2-BD59-A6C34878D82A}">
                    <a16:rowId xmlns:a16="http://schemas.microsoft.com/office/drawing/2014/main" val="341525050"/>
                  </a:ext>
                </a:extLst>
              </a:tr>
              <a:tr h="304232">
                <a:tc>
                  <a:txBody>
                    <a:bodyPr/>
                    <a:lstStyle/>
                    <a:p>
                      <a:pPr algn="ctr" fontAlgn="ctr">
                        <a:buNone/>
                      </a:pPr>
                      <a:r>
                        <a:rPr lang="es-CL" sz="1000" b="0" i="0" u="none" strike="noStrike" dirty="0">
                          <a:solidFill>
                            <a:srgbClr val="001688"/>
                          </a:solidFill>
                          <a:effectLst/>
                          <a:latin typeface="Arial" panose="020B0604020202020204" pitchFamily="34" charset="0"/>
                        </a:rPr>
                        <a:t>Activos en el sector Eléctrico y Gas</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Activos sector eléctrico y gas/Capital insoluto línea bonos </a:t>
                      </a:r>
                      <a:r>
                        <a:rPr lang="es-CL" sz="1000" b="0" i="0" u="none" strike="noStrike" dirty="0" err="1">
                          <a:solidFill>
                            <a:srgbClr val="001688"/>
                          </a:solidFill>
                          <a:effectLst/>
                          <a:latin typeface="Arial" panose="020B0604020202020204" pitchFamily="34" charset="0"/>
                        </a:rPr>
                        <a:t>N°</a:t>
                      </a:r>
                      <a:r>
                        <a:rPr lang="es-CL" sz="1000" b="0" i="0" u="none" strike="noStrike" dirty="0">
                          <a:solidFill>
                            <a:srgbClr val="001688"/>
                          </a:solidFill>
                          <a:effectLst/>
                          <a:latin typeface="Arial" panose="020B0604020202020204" pitchFamily="34" charset="0"/>
                        </a:rPr>
                        <a:t> 542</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&gt; 2 veces</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27,08 veces</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24,36 veces</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Trimestral</a:t>
                      </a:r>
                    </a:p>
                  </a:txBody>
                  <a:tcPr marL="0" marR="0" marT="0" marB="0" anchor="ctr">
                    <a:lnL>
                      <a:noFill/>
                    </a:lnL>
                    <a:lnR>
                      <a:noFill/>
                    </a:lnR>
                    <a:lnT>
                      <a:noFill/>
                    </a:lnT>
                    <a:lnB>
                      <a:noFill/>
                    </a:lnB>
                    <a:solidFill>
                      <a:schemeClr val="bg1">
                        <a:lumMod val="85000"/>
                      </a:schemeClr>
                    </a:solidFill>
                  </a:tcPr>
                </a:tc>
                <a:tc>
                  <a:txBody>
                    <a:bodyPr/>
                    <a:lstStyle/>
                    <a:p>
                      <a:pPr algn="ctr" fontAlgn="ctr">
                        <a:buNone/>
                      </a:pPr>
                      <a:r>
                        <a:rPr lang="es-CL" sz="1000" b="0" i="0" u="none" strike="noStrike" dirty="0">
                          <a:solidFill>
                            <a:srgbClr val="001688"/>
                          </a:solidFill>
                          <a:effectLst/>
                          <a:latin typeface="Arial" panose="020B0604020202020204" pitchFamily="34" charset="0"/>
                        </a:rPr>
                        <a:t>Bonos</a:t>
                      </a:r>
                    </a:p>
                  </a:txBody>
                  <a:tcPr marL="0" marR="0" marT="0" marB="0" anchor="ctr">
                    <a:lnL>
                      <a:noFill/>
                    </a:lnL>
                    <a:lnR>
                      <a:noFill/>
                    </a:lnR>
                    <a:lnT>
                      <a:noFill/>
                    </a:lnT>
                    <a:lnB>
                      <a:noFill/>
                    </a:lnB>
                    <a:solidFill>
                      <a:schemeClr val="bg1">
                        <a:lumMod val="85000"/>
                      </a:schemeClr>
                    </a:solidFill>
                  </a:tcPr>
                </a:tc>
                <a:extLst>
                  <a:ext uri="{0D108BD9-81ED-4DB2-BD59-A6C34878D82A}">
                    <a16:rowId xmlns:a16="http://schemas.microsoft.com/office/drawing/2014/main" val="3959914455"/>
                  </a:ext>
                </a:extLst>
              </a:tr>
            </a:tbl>
          </a:graphicData>
        </a:graphic>
      </p:graphicFrame>
      <p:graphicFrame>
        <p:nvGraphicFramePr>
          <p:cNvPr id="2" name="Tabla 1">
            <a:extLst>
              <a:ext uri="{FF2B5EF4-FFF2-40B4-BE49-F238E27FC236}">
                <a16:creationId xmlns:a16="http://schemas.microsoft.com/office/drawing/2014/main" id="{35D8E09F-BD91-6B2F-DF6F-04502D979D67}"/>
              </a:ext>
            </a:extLst>
          </p:cNvPr>
          <p:cNvGraphicFramePr>
            <a:graphicFrameLocks noGrp="1"/>
          </p:cNvGraphicFramePr>
          <p:nvPr>
            <p:extLst>
              <p:ext uri="{D42A27DB-BD31-4B8C-83A1-F6EECF244321}">
                <p14:modId xmlns:p14="http://schemas.microsoft.com/office/powerpoint/2010/main" val="715314456"/>
              </p:ext>
            </p:extLst>
          </p:nvPr>
        </p:nvGraphicFramePr>
        <p:xfrm>
          <a:off x="2418476" y="820944"/>
          <a:ext cx="9505482" cy="1956921"/>
        </p:xfrm>
        <a:graphic>
          <a:graphicData uri="http://schemas.openxmlformats.org/drawingml/2006/table">
            <a:tbl>
              <a:tblPr firstRow="1" bandRow="1">
                <a:tableStyleId>{0505E3EF-67EA-436B-97B2-0124C06EBD24}</a:tableStyleId>
              </a:tblPr>
              <a:tblGrid>
                <a:gridCol w="1244600">
                  <a:extLst>
                    <a:ext uri="{9D8B030D-6E8A-4147-A177-3AD203B41FA5}">
                      <a16:colId xmlns:a16="http://schemas.microsoft.com/office/drawing/2014/main" val="1407361224"/>
                    </a:ext>
                  </a:extLst>
                </a:gridCol>
                <a:gridCol w="2489200">
                  <a:extLst>
                    <a:ext uri="{9D8B030D-6E8A-4147-A177-3AD203B41FA5}">
                      <a16:colId xmlns:a16="http://schemas.microsoft.com/office/drawing/2014/main" val="3060399511"/>
                    </a:ext>
                  </a:extLst>
                </a:gridCol>
                <a:gridCol w="1018941">
                  <a:extLst>
                    <a:ext uri="{9D8B030D-6E8A-4147-A177-3AD203B41FA5}">
                      <a16:colId xmlns:a16="http://schemas.microsoft.com/office/drawing/2014/main" val="1670872869"/>
                    </a:ext>
                  </a:extLst>
                </a:gridCol>
                <a:gridCol w="1584247">
                  <a:extLst>
                    <a:ext uri="{9D8B030D-6E8A-4147-A177-3AD203B41FA5}">
                      <a16:colId xmlns:a16="http://schemas.microsoft.com/office/drawing/2014/main" val="1632805296"/>
                    </a:ext>
                  </a:extLst>
                </a:gridCol>
                <a:gridCol w="1584247">
                  <a:extLst>
                    <a:ext uri="{9D8B030D-6E8A-4147-A177-3AD203B41FA5}">
                      <a16:colId xmlns:a16="http://schemas.microsoft.com/office/drawing/2014/main" val="1544087421"/>
                    </a:ext>
                  </a:extLst>
                </a:gridCol>
                <a:gridCol w="1584247">
                  <a:extLst>
                    <a:ext uri="{9D8B030D-6E8A-4147-A177-3AD203B41FA5}">
                      <a16:colId xmlns:a16="http://schemas.microsoft.com/office/drawing/2014/main" val="201110568"/>
                    </a:ext>
                  </a:extLst>
                </a:gridCol>
              </a:tblGrid>
              <a:tr h="250041">
                <a:tc>
                  <a:txBody>
                    <a:bodyPr/>
                    <a:lstStyle/>
                    <a:p>
                      <a:pPr algn="ctr">
                        <a:buNone/>
                      </a:pPr>
                      <a:r>
                        <a:rPr lang="es-CL" sz="1000" dirty="0">
                          <a:solidFill>
                            <a:schemeClr val="bg1"/>
                          </a:solidFill>
                          <a:latin typeface="Arial" panose="020B0604020202020204" pitchFamily="34" charset="0"/>
                          <a:cs typeface="Arial" panose="020B0604020202020204" pitchFamily="34" charset="0"/>
                        </a:rPr>
                        <a:t>Serie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1688"/>
                    </a:solidFill>
                  </a:tcPr>
                </a:tc>
                <a:tc>
                  <a:txBody>
                    <a:bodyPr/>
                    <a:lstStyle/>
                    <a:p>
                      <a:pPr algn="ctr">
                        <a:buNone/>
                      </a:pPr>
                      <a:r>
                        <a:rPr lang="es-CL" sz="1000" dirty="0">
                          <a:solidFill>
                            <a:schemeClr val="bg1"/>
                          </a:solidFill>
                          <a:latin typeface="Arial" panose="020B0604020202020204" pitchFamily="34" charset="0"/>
                          <a:cs typeface="Arial" panose="020B0604020202020204" pitchFamily="34" charset="0"/>
                        </a:rPr>
                        <a:t>Monto nominal colocado vigente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1688"/>
                    </a:solidFill>
                  </a:tcPr>
                </a:tc>
                <a:tc>
                  <a:txBody>
                    <a:bodyPr/>
                    <a:lstStyle/>
                    <a:p>
                      <a:pPr algn="ctr">
                        <a:buNone/>
                      </a:pPr>
                      <a:r>
                        <a:rPr lang="es-CL" sz="1000" dirty="0">
                          <a:solidFill>
                            <a:schemeClr val="bg1"/>
                          </a:solidFill>
                          <a:latin typeface="Arial" panose="020B0604020202020204" pitchFamily="34" charset="0"/>
                          <a:cs typeface="Arial" panose="020B0604020202020204" pitchFamily="34" charset="0"/>
                        </a:rPr>
                        <a:t>Unidad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1688"/>
                    </a:solidFill>
                  </a:tcPr>
                </a:tc>
                <a:tc>
                  <a:txBody>
                    <a:bodyPr/>
                    <a:lstStyle/>
                    <a:p>
                      <a:pPr algn="ctr">
                        <a:buNone/>
                      </a:pPr>
                      <a:r>
                        <a:rPr lang="es-CL" sz="1000" dirty="0">
                          <a:solidFill>
                            <a:schemeClr val="bg1"/>
                          </a:solidFill>
                          <a:latin typeface="Arial" panose="020B0604020202020204" pitchFamily="34" charset="0"/>
                          <a:cs typeface="Arial" panose="020B0604020202020204" pitchFamily="34" charset="0"/>
                        </a:rPr>
                        <a:t>Tasa nominal anual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1688"/>
                    </a:solidFill>
                  </a:tcPr>
                </a:tc>
                <a:tc>
                  <a:txBody>
                    <a:bodyPr/>
                    <a:lstStyle/>
                    <a:p>
                      <a:pPr algn="ctr">
                        <a:buNone/>
                      </a:pPr>
                      <a:r>
                        <a:rPr lang="es-CL" sz="1000" dirty="0">
                          <a:solidFill>
                            <a:schemeClr val="bg1"/>
                          </a:solidFill>
                          <a:latin typeface="Arial" panose="020B0604020202020204" pitchFamily="34" charset="0"/>
                          <a:cs typeface="Arial" panose="020B0604020202020204" pitchFamily="34" charset="0"/>
                        </a:rPr>
                        <a:t>Tasa efectiva anual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1688"/>
                    </a:solidFill>
                  </a:tcPr>
                </a:tc>
                <a:tc>
                  <a:txBody>
                    <a:bodyPr/>
                    <a:lstStyle/>
                    <a:p>
                      <a:pPr algn="ctr">
                        <a:buNone/>
                      </a:pPr>
                      <a:r>
                        <a:rPr lang="es-CL" sz="1000" dirty="0">
                          <a:solidFill>
                            <a:schemeClr val="bg1"/>
                          </a:solidFill>
                          <a:latin typeface="Arial" panose="020B0604020202020204" pitchFamily="34" charset="0"/>
                          <a:cs typeface="Arial" panose="020B0604020202020204" pitchFamily="34" charset="0"/>
                        </a:rPr>
                        <a:t>Plazo de vencimiento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1688"/>
                    </a:solidFill>
                  </a:tcPr>
                </a:tc>
                <a:extLst>
                  <a:ext uri="{0D108BD9-81ED-4DB2-BD59-A6C34878D82A}">
                    <a16:rowId xmlns:a16="http://schemas.microsoft.com/office/drawing/2014/main" val="3497691832"/>
                  </a:ext>
                </a:extLst>
              </a:tr>
              <a:tr h="217147">
                <a:tc>
                  <a:txBody>
                    <a:bodyPr/>
                    <a:lstStyle/>
                    <a:p>
                      <a:pPr algn="ctr">
                        <a:buNone/>
                      </a:pPr>
                      <a:r>
                        <a:rPr lang="es-CL" sz="1000" dirty="0">
                          <a:solidFill>
                            <a:srgbClr val="001688"/>
                          </a:solidFill>
                          <a:latin typeface="Arial" panose="020B0604020202020204" pitchFamily="34" charset="0"/>
                          <a:cs typeface="Arial" panose="020B0604020202020204" pitchFamily="34" charset="0"/>
                        </a:rPr>
                        <a:t>BCGEI-I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3.208.332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UF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a:solidFill>
                            <a:srgbClr val="001688"/>
                          </a:solidFill>
                          <a:latin typeface="Arial" panose="020B0604020202020204" pitchFamily="34" charset="0"/>
                          <a:cs typeface="Arial" panose="020B0604020202020204" pitchFamily="34" charset="0"/>
                        </a:rPr>
                        <a:t>4,65%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a:solidFill>
                            <a:srgbClr val="001688"/>
                          </a:solidFill>
                          <a:latin typeface="Arial" panose="020B0604020202020204" pitchFamily="34" charset="0"/>
                          <a:cs typeface="Arial" panose="020B0604020202020204" pitchFamily="34" charset="0"/>
                        </a:rPr>
                        <a:t>4,76%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11-08-2029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873661120"/>
                  </a:ext>
                </a:extLst>
              </a:tr>
              <a:tr h="217147">
                <a:tc>
                  <a:txBody>
                    <a:bodyPr/>
                    <a:lstStyle/>
                    <a:p>
                      <a:pPr algn="ctr">
                        <a:buNone/>
                      </a:pPr>
                      <a:r>
                        <a:rPr lang="es-CL" sz="1000">
                          <a:solidFill>
                            <a:srgbClr val="001688"/>
                          </a:solidFill>
                          <a:latin typeface="Arial" panose="020B0604020202020204" pitchFamily="34" charset="0"/>
                          <a:cs typeface="Arial" panose="020B0604020202020204" pitchFamily="34" charset="0"/>
                        </a:rPr>
                        <a:t>BCGEI-J</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a:solidFill>
                            <a:srgbClr val="001688"/>
                          </a:solidFill>
                          <a:latin typeface="Arial" panose="020B0604020202020204" pitchFamily="34" charset="0"/>
                          <a:cs typeface="Arial" panose="020B0604020202020204" pitchFamily="34" charset="0"/>
                        </a:rPr>
                        <a:t>500.000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UF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4,75%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5,10%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12-01-2029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826948703"/>
                  </a:ext>
                </a:extLst>
              </a:tr>
              <a:tr h="217147">
                <a:tc>
                  <a:txBody>
                    <a:bodyPr/>
                    <a:lstStyle/>
                    <a:p>
                      <a:pPr algn="ctr">
                        <a:buNone/>
                      </a:pPr>
                      <a:r>
                        <a:rPr lang="es-CL" sz="1000">
                          <a:solidFill>
                            <a:srgbClr val="001688"/>
                          </a:solidFill>
                          <a:latin typeface="Arial" panose="020B0604020202020204" pitchFamily="34" charset="0"/>
                          <a:cs typeface="Arial" panose="020B0604020202020204" pitchFamily="34" charset="0"/>
                        </a:rPr>
                        <a:t>BCGEI-K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a:solidFill>
                            <a:srgbClr val="001688"/>
                          </a:solidFill>
                          <a:latin typeface="Arial" panose="020B0604020202020204" pitchFamily="34" charset="0"/>
                          <a:cs typeface="Arial" panose="020B0604020202020204" pitchFamily="34" charset="0"/>
                        </a:rPr>
                        <a:t>2.000.000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a:solidFill>
                            <a:srgbClr val="001688"/>
                          </a:solidFill>
                          <a:latin typeface="Arial" panose="020B0604020202020204" pitchFamily="34" charset="0"/>
                          <a:cs typeface="Arial" panose="020B0604020202020204" pitchFamily="34" charset="0"/>
                        </a:rPr>
                        <a:t>UF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4,00%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4,05%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02-12-2031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480077695"/>
                  </a:ext>
                </a:extLst>
              </a:tr>
              <a:tr h="217147">
                <a:tc>
                  <a:txBody>
                    <a:bodyPr/>
                    <a:lstStyle/>
                    <a:p>
                      <a:pPr algn="ctr">
                        <a:buNone/>
                      </a:pPr>
                      <a:r>
                        <a:rPr lang="es-CL" sz="1000">
                          <a:solidFill>
                            <a:srgbClr val="001688"/>
                          </a:solidFill>
                          <a:latin typeface="Arial" panose="020B0604020202020204" pitchFamily="34" charset="0"/>
                          <a:cs typeface="Arial" panose="020B0604020202020204" pitchFamily="34" charset="0"/>
                        </a:rPr>
                        <a:t>BCGEI-D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a:solidFill>
                            <a:srgbClr val="001688"/>
                          </a:solidFill>
                          <a:latin typeface="Arial" panose="020B0604020202020204" pitchFamily="34" charset="0"/>
                          <a:cs typeface="Arial" panose="020B0604020202020204" pitchFamily="34" charset="0"/>
                        </a:rPr>
                        <a:t>1.431.825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a:solidFill>
                            <a:srgbClr val="001688"/>
                          </a:solidFill>
                          <a:latin typeface="Arial" panose="020B0604020202020204" pitchFamily="34" charset="0"/>
                          <a:cs typeface="Arial" panose="020B0604020202020204" pitchFamily="34" charset="0"/>
                        </a:rPr>
                        <a:t>UF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a:solidFill>
                            <a:srgbClr val="001688"/>
                          </a:solidFill>
                          <a:latin typeface="Arial" panose="020B0604020202020204" pitchFamily="34" charset="0"/>
                          <a:cs typeface="Arial" panose="020B0604020202020204" pitchFamily="34" charset="0"/>
                        </a:rPr>
                        <a:t>4,30%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4,20%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10-09-2030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08397402"/>
                  </a:ext>
                </a:extLst>
              </a:tr>
              <a:tr h="217147">
                <a:tc>
                  <a:txBody>
                    <a:bodyPr/>
                    <a:lstStyle/>
                    <a:p>
                      <a:pPr algn="ctr">
                        <a:buNone/>
                      </a:pPr>
                      <a:r>
                        <a:rPr lang="es-CL" sz="1000">
                          <a:solidFill>
                            <a:srgbClr val="001688"/>
                          </a:solidFill>
                          <a:latin typeface="Arial" panose="020B0604020202020204" pitchFamily="34" charset="0"/>
                          <a:cs typeface="Arial" panose="020B0604020202020204" pitchFamily="34" charset="0"/>
                        </a:rPr>
                        <a:t>BCGED-E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a:solidFill>
                            <a:srgbClr val="001688"/>
                          </a:solidFill>
                          <a:latin typeface="Arial" panose="020B0604020202020204" pitchFamily="34" charset="0"/>
                          <a:cs typeface="Arial" panose="020B0604020202020204" pitchFamily="34" charset="0"/>
                        </a:rPr>
                        <a:t>4.000.000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a:solidFill>
                            <a:srgbClr val="001688"/>
                          </a:solidFill>
                          <a:latin typeface="Arial" panose="020B0604020202020204" pitchFamily="34" charset="0"/>
                          <a:cs typeface="Arial" panose="020B0604020202020204" pitchFamily="34" charset="0"/>
                        </a:rPr>
                        <a:t>UF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a:solidFill>
                            <a:srgbClr val="001688"/>
                          </a:solidFill>
                          <a:latin typeface="Arial" panose="020B0604020202020204" pitchFamily="34" charset="0"/>
                          <a:cs typeface="Arial" panose="020B0604020202020204" pitchFamily="34" charset="0"/>
                        </a:rPr>
                        <a:t>3,85%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3,89%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30-09-2034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1900570"/>
                  </a:ext>
                </a:extLst>
              </a:tr>
              <a:tr h="217147">
                <a:tc>
                  <a:txBody>
                    <a:bodyPr/>
                    <a:lstStyle/>
                    <a:p>
                      <a:pPr algn="ctr">
                        <a:buNone/>
                      </a:pPr>
                      <a:r>
                        <a:rPr lang="es-CL" sz="1000">
                          <a:solidFill>
                            <a:srgbClr val="001688"/>
                          </a:solidFill>
                          <a:latin typeface="Arial" panose="020B0604020202020204" pitchFamily="34" charset="0"/>
                          <a:cs typeface="Arial" panose="020B0604020202020204" pitchFamily="34" charset="0"/>
                        </a:rPr>
                        <a:t>BCGEI-N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a:solidFill>
                            <a:srgbClr val="001688"/>
                          </a:solidFill>
                          <a:latin typeface="Arial" panose="020B0604020202020204" pitchFamily="34" charset="0"/>
                          <a:cs typeface="Arial" panose="020B0604020202020204" pitchFamily="34" charset="0"/>
                        </a:rPr>
                        <a:t>3.000.000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a:solidFill>
                            <a:srgbClr val="001688"/>
                          </a:solidFill>
                          <a:latin typeface="Arial" panose="020B0604020202020204" pitchFamily="34" charset="0"/>
                          <a:cs typeface="Arial" panose="020B0604020202020204" pitchFamily="34" charset="0"/>
                        </a:rPr>
                        <a:t>UF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a:solidFill>
                            <a:srgbClr val="001688"/>
                          </a:solidFill>
                          <a:latin typeface="Arial" panose="020B0604020202020204" pitchFamily="34" charset="0"/>
                          <a:cs typeface="Arial" panose="020B0604020202020204" pitchFamily="34" charset="0"/>
                        </a:rPr>
                        <a:t>2,85%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2,90%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01-12-2041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539354358"/>
                  </a:ext>
                </a:extLst>
              </a:tr>
              <a:tr h="217147">
                <a:tc>
                  <a:txBody>
                    <a:bodyPr/>
                    <a:lstStyle/>
                    <a:p>
                      <a:pPr algn="ctr">
                        <a:buNone/>
                      </a:pPr>
                      <a:r>
                        <a:rPr lang="es-CL" sz="1000">
                          <a:solidFill>
                            <a:srgbClr val="001688"/>
                          </a:solidFill>
                          <a:latin typeface="Arial" panose="020B0604020202020204" pitchFamily="34" charset="0"/>
                          <a:cs typeface="Arial" panose="020B0604020202020204" pitchFamily="34" charset="0"/>
                        </a:rPr>
                        <a:t>BCGEI-Q</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a:solidFill>
                            <a:srgbClr val="001688"/>
                          </a:solidFill>
                          <a:latin typeface="Arial" panose="020B0604020202020204" pitchFamily="34" charset="0"/>
                          <a:cs typeface="Arial" panose="020B0604020202020204" pitchFamily="34" charset="0"/>
                        </a:rPr>
                        <a:t>2.000.000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UF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a:solidFill>
                            <a:srgbClr val="001688"/>
                          </a:solidFill>
                          <a:latin typeface="Arial" panose="020B0604020202020204" pitchFamily="34" charset="0"/>
                          <a:cs typeface="Arial" panose="020B0604020202020204" pitchFamily="34" charset="0"/>
                        </a:rPr>
                        <a:t>1,70%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a:solidFill>
                            <a:srgbClr val="001688"/>
                          </a:solidFill>
                          <a:latin typeface="Arial" panose="020B0604020202020204" pitchFamily="34" charset="0"/>
                          <a:cs typeface="Arial" panose="020B0604020202020204" pitchFamily="34" charset="0"/>
                        </a:rPr>
                        <a:t>1,29%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buNone/>
                      </a:pPr>
                      <a:r>
                        <a:rPr lang="es-CL" sz="1000" dirty="0">
                          <a:solidFill>
                            <a:srgbClr val="001688"/>
                          </a:solidFill>
                          <a:latin typeface="Arial" panose="020B0604020202020204" pitchFamily="34" charset="0"/>
                          <a:cs typeface="Arial" panose="020B0604020202020204" pitchFamily="34" charset="0"/>
                        </a:rPr>
                        <a:t>20-06-2030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17696608"/>
                  </a:ext>
                </a:extLst>
              </a:tr>
            </a:tbl>
          </a:graphicData>
        </a:graphic>
      </p:graphicFrame>
    </p:spTree>
    <p:extLst>
      <p:ext uri="{BB962C8B-B14F-4D97-AF65-F5344CB8AC3E}">
        <p14:creationId xmlns:p14="http://schemas.microsoft.com/office/powerpoint/2010/main" val="1823574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EC6D514-4DC3-4CDC-1B76-410BDCA0E04B}"/>
              </a:ext>
            </a:extLst>
          </p:cNvPr>
          <p:cNvSpPr txBox="1"/>
          <p:nvPr/>
        </p:nvSpPr>
        <p:spPr>
          <a:xfrm>
            <a:off x="358346" y="308919"/>
            <a:ext cx="7253416" cy="615553"/>
          </a:xfrm>
          <a:prstGeom prst="rect">
            <a:avLst/>
          </a:prstGeom>
          <a:noFill/>
        </p:spPr>
        <p:txBody>
          <a:bodyPr wrap="square" rtlCol="0">
            <a:spAutoFit/>
          </a:bodyPr>
          <a:lstStyle/>
          <a:p>
            <a:r>
              <a:rPr lang="es-CL" sz="3400" b="1" dirty="0">
                <a:solidFill>
                  <a:srgbClr val="011689"/>
                </a:solidFill>
                <a:latin typeface="Arial" panose="020B0604020202020204" pitchFamily="34" charset="0"/>
              </a:rPr>
              <a:t>Clasificación Local</a:t>
            </a:r>
          </a:p>
        </p:txBody>
      </p:sp>
      <p:pic>
        <p:nvPicPr>
          <p:cNvPr id="3" name="Imagen 2" descr="Feller Rate Clasificadora de Riesgo - R. Dominicana">
            <a:extLst>
              <a:ext uri="{FF2B5EF4-FFF2-40B4-BE49-F238E27FC236}">
                <a16:creationId xmlns:a16="http://schemas.microsoft.com/office/drawing/2014/main" id="{3EE9E5EA-F4C0-4658-9D63-353116F9AE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3688"/>
          <a:stretch/>
        </p:blipFill>
        <p:spPr bwMode="auto">
          <a:xfrm>
            <a:off x="1478158" y="2741448"/>
            <a:ext cx="3801827" cy="856831"/>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26EFC8DE-4EEE-49F4-97FD-1875D468284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68583" y="2991828"/>
            <a:ext cx="3805077" cy="766103"/>
          </a:xfrm>
          <a:prstGeom prst="rect">
            <a:avLst/>
          </a:prstGeom>
          <a:noFill/>
          <a:extLst>
            <a:ext uri="{909E8E84-426E-40DD-AFC4-6F175D3DCCD1}">
              <a14:hiddenFill xmlns:a14="http://schemas.microsoft.com/office/drawing/2010/main">
                <a:solidFill>
                  <a:srgbClr val="FFFFFF"/>
                </a:solidFill>
              </a14:hiddenFill>
            </a:ext>
          </a:extLst>
        </p:spPr>
      </p:pic>
      <p:sp>
        <p:nvSpPr>
          <p:cNvPr id="8" name="Rectángulo 7">
            <a:extLst>
              <a:ext uri="{FF2B5EF4-FFF2-40B4-BE49-F238E27FC236}">
                <a16:creationId xmlns:a16="http://schemas.microsoft.com/office/drawing/2014/main" id="{D43ADB4D-AD6E-400E-BD8A-381C98BC6F5A}"/>
              </a:ext>
            </a:extLst>
          </p:cNvPr>
          <p:cNvSpPr/>
          <p:nvPr/>
        </p:nvSpPr>
        <p:spPr>
          <a:xfrm>
            <a:off x="1478158" y="3810392"/>
            <a:ext cx="2693612" cy="307777"/>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457200" fontAlgn="base">
              <a:spcBef>
                <a:spcPct val="0"/>
              </a:spcBef>
              <a:spcAft>
                <a:spcPct val="0"/>
              </a:spcAft>
              <a:defRPr/>
            </a:pPr>
            <a:r>
              <a:rPr lang="es-MX" altLang="es-CL" sz="1400" dirty="0">
                <a:solidFill>
                  <a:srgbClr val="011689"/>
                </a:solidFill>
                <a:latin typeface="Arial" panose="020B0604020202020204" pitchFamily="34" charset="0"/>
                <a:ea typeface="ＭＳ Ｐゴシック" charset="0"/>
                <a:cs typeface="Arial" panose="020B0604020202020204" pitchFamily="34" charset="0"/>
              </a:rPr>
              <a:t> (CL) FELLER RATE</a:t>
            </a:r>
            <a:endParaRPr lang="es-MX" altLang="es-CL" sz="1400" b="1" dirty="0">
              <a:solidFill>
                <a:srgbClr val="011689"/>
              </a:solidFill>
              <a:latin typeface="Arial" panose="020B0604020202020204" pitchFamily="34" charset="0"/>
              <a:ea typeface="ＭＳ Ｐゴシック" charset="0"/>
              <a:cs typeface="Arial" panose="020B0604020202020204" pitchFamily="34" charset="0"/>
            </a:endParaRPr>
          </a:p>
        </p:txBody>
      </p:sp>
      <p:sp>
        <p:nvSpPr>
          <p:cNvPr id="10" name="CuadroTexto 9">
            <a:extLst>
              <a:ext uri="{FF2B5EF4-FFF2-40B4-BE49-F238E27FC236}">
                <a16:creationId xmlns:a16="http://schemas.microsoft.com/office/drawing/2014/main" id="{52ECDB10-2B24-0EA6-266A-D5573FABC739}"/>
              </a:ext>
            </a:extLst>
          </p:cNvPr>
          <p:cNvSpPr txBox="1"/>
          <p:nvPr/>
        </p:nvSpPr>
        <p:spPr>
          <a:xfrm>
            <a:off x="3240834" y="3738145"/>
            <a:ext cx="741477" cy="400110"/>
          </a:xfrm>
          <a:prstGeom prst="rect">
            <a:avLst/>
          </a:prstGeom>
          <a:noFill/>
        </p:spPr>
        <p:txBody>
          <a:bodyPr wrap="square">
            <a:spAutoFit/>
          </a:bodyPr>
          <a:lstStyle/>
          <a:p>
            <a:r>
              <a:rPr lang="es-MX" altLang="es-CL" sz="2000" b="1" dirty="0">
                <a:solidFill>
                  <a:srgbClr val="EB636B">
                    <a:lumMod val="75000"/>
                  </a:srgbClr>
                </a:solidFill>
                <a:latin typeface="Arial" panose="020B0604020202020204" pitchFamily="34" charset="0"/>
                <a:ea typeface="ＭＳ Ｐゴシック" charset="0"/>
                <a:cs typeface="Arial" panose="020B0604020202020204" pitchFamily="34" charset="0"/>
              </a:rPr>
              <a:t>AA</a:t>
            </a:r>
            <a:endParaRPr lang="es-CL" sz="2000" dirty="0">
              <a:latin typeface="Arial" panose="020B0604020202020204" pitchFamily="34" charset="0"/>
              <a:cs typeface="Arial" panose="020B0604020202020204" pitchFamily="34" charset="0"/>
            </a:endParaRPr>
          </a:p>
        </p:txBody>
      </p:sp>
      <p:sp>
        <p:nvSpPr>
          <p:cNvPr id="12" name="CuadroTexto 11">
            <a:extLst>
              <a:ext uri="{FF2B5EF4-FFF2-40B4-BE49-F238E27FC236}">
                <a16:creationId xmlns:a16="http://schemas.microsoft.com/office/drawing/2014/main" id="{3DDE151F-AD02-78BB-E948-79A176220823}"/>
              </a:ext>
            </a:extLst>
          </p:cNvPr>
          <p:cNvSpPr txBox="1"/>
          <p:nvPr/>
        </p:nvSpPr>
        <p:spPr>
          <a:xfrm>
            <a:off x="1513784" y="4148211"/>
            <a:ext cx="3327157" cy="276999"/>
          </a:xfrm>
          <a:prstGeom prst="rect">
            <a:avLst/>
          </a:prstGeom>
          <a:noFill/>
        </p:spPr>
        <p:txBody>
          <a:bodyPr wrap="square">
            <a:spAutoFit/>
          </a:bodyPr>
          <a:lstStyle/>
          <a:p>
            <a:pPr defTabSz="457200" fontAlgn="base">
              <a:spcBef>
                <a:spcPct val="0"/>
              </a:spcBef>
              <a:spcAft>
                <a:spcPct val="0"/>
              </a:spcAft>
              <a:defRPr/>
            </a:pPr>
            <a:r>
              <a:rPr lang="es-ES" sz="1200" dirty="0">
                <a:solidFill>
                  <a:srgbClr val="011689"/>
                </a:solidFill>
                <a:latin typeface="Arial" panose="020B0604020202020204" pitchFamily="34" charset="0"/>
                <a:ea typeface="ＭＳ Ｐゴシック" charset="0"/>
                <a:cs typeface="Arial" panose="020B0604020202020204" pitchFamily="34" charset="0"/>
              </a:rPr>
              <a:t>Perspectiva Estable</a:t>
            </a:r>
          </a:p>
        </p:txBody>
      </p:sp>
      <p:sp>
        <p:nvSpPr>
          <p:cNvPr id="13" name="Rectángulo 12">
            <a:extLst>
              <a:ext uri="{FF2B5EF4-FFF2-40B4-BE49-F238E27FC236}">
                <a16:creationId xmlns:a16="http://schemas.microsoft.com/office/drawing/2014/main" id="{3F35EA87-1E48-1EBE-5515-BF35705B2C7D}"/>
              </a:ext>
            </a:extLst>
          </p:cNvPr>
          <p:cNvSpPr/>
          <p:nvPr/>
        </p:nvSpPr>
        <p:spPr>
          <a:xfrm>
            <a:off x="6354450" y="3814302"/>
            <a:ext cx="2693612" cy="307777"/>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457200" fontAlgn="base">
              <a:spcBef>
                <a:spcPct val="0"/>
              </a:spcBef>
              <a:spcAft>
                <a:spcPct val="0"/>
              </a:spcAft>
              <a:defRPr/>
            </a:pPr>
            <a:r>
              <a:rPr lang="es-MX" altLang="es-CL" sz="1400" dirty="0">
                <a:solidFill>
                  <a:srgbClr val="011689"/>
                </a:solidFill>
                <a:latin typeface="Arial" panose="020B0604020202020204" pitchFamily="34" charset="0"/>
                <a:ea typeface="ＭＳ Ｐゴシック" charset="0"/>
                <a:cs typeface="Arial" panose="020B0604020202020204" pitchFamily="34" charset="0"/>
              </a:rPr>
              <a:t> (CL) FITCH RATINGS</a:t>
            </a:r>
            <a:endParaRPr lang="es-MX" altLang="es-CL" sz="1400" b="1" dirty="0">
              <a:solidFill>
                <a:srgbClr val="011689"/>
              </a:solidFill>
              <a:latin typeface="Arial" panose="020B0604020202020204" pitchFamily="34" charset="0"/>
              <a:ea typeface="ＭＳ Ｐゴシック" charset="0"/>
              <a:cs typeface="Arial" panose="020B0604020202020204" pitchFamily="34" charset="0"/>
            </a:endParaRPr>
          </a:p>
        </p:txBody>
      </p:sp>
      <p:sp>
        <p:nvSpPr>
          <p:cNvPr id="14" name="CuadroTexto 13">
            <a:extLst>
              <a:ext uri="{FF2B5EF4-FFF2-40B4-BE49-F238E27FC236}">
                <a16:creationId xmlns:a16="http://schemas.microsoft.com/office/drawing/2014/main" id="{0BDCB85A-9450-2AB9-FAFC-B2436764E140}"/>
              </a:ext>
            </a:extLst>
          </p:cNvPr>
          <p:cNvSpPr txBox="1"/>
          <p:nvPr/>
        </p:nvSpPr>
        <p:spPr>
          <a:xfrm>
            <a:off x="8391411" y="3741463"/>
            <a:ext cx="741477" cy="400110"/>
          </a:xfrm>
          <a:prstGeom prst="rect">
            <a:avLst/>
          </a:prstGeom>
          <a:noFill/>
        </p:spPr>
        <p:txBody>
          <a:bodyPr wrap="square">
            <a:spAutoFit/>
          </a:bodyPr>
          <a:lstStyle/>
          <a:p>
            <a:r>
              <a:rPr lang="es-MX" altLang="es-CL" sz="2000" b="1" dirty="0">
                <a:solidFill>
                  <a:srgbClr val="EB636B">
                    <a:lumMod val="75000"/>
                  </a:srgbClr>
                </a:solidFill>
                <a:latin typeface="Arial" panose="020B0604020202020204" pitchFamily="34" charset="0"/>
                <a:ea typeface="ＭＳ Ｐゴシック" charset="0"/>
                <a:cs typeface="Arial" panose="020B0604020202020204" pitchFamily="34" charset="0"/>
              </a:rPr>
              <a:t>AA-</a:t>
            </a:r>
            <a:endParaRPr lang="es-CL" sz="2000" dirty="0">
              <a:latin typeface="Arial" panose="020B0604020202020204" pitchFamily="34" charset="0"/>
              <a:cs typeface="Arial" panose="020B0604020202020204" pitchFamily="34" charset="0"/>
            </a:endParaRPr>
          </a:p>
        </p:txBody>
      </p:sp>
      <p:sp>
        <p:nvSpPr>
          <p:cNvPr id="15" name="CuadroTexto 14">
            <a:extLst>
              <a:ext uri="{FF2B5EF4-FFF2-40B4-BE49-F238E27FC236}">
                <a16:creationId xmlns:a16="http://schemas.microsoft.com/office/drawing/2014/main" id="{FDD2D2D1-2F1E-5F6E-2B95-AD63EE61DE89}"/>
              </a:ext>
            </a:extLst>
          </p:cNvPr>
          <p:cNvSpPr txBox="1"/>
          <p:nvPr/>
        </p:nvSpPr>
        <p:spPr>
          <a:xfrm>
            <a:off x="6390076" y="4148211"/>
            <a:ext cx="4787134" cy="276999"/>
          </a:xfrm>
          <a:prstGeom prst="rect">
            <a:avLst/>
          </a:prstGeom>
          <a:noFill/>
        </p:spPr>
        <p:txBody>
          <a:bodyPr wrap="square">
            <a:spAutoFit/>
          </a:bodyPr>
          <a:lstStyle/>
          <a:p>
            <a:pPr defTabSz="457200" fontAlgn="base">
              <a:spcBef>
                <a:spcPct val="0"/>
              </a:spcBef>
              <a:spcAft>
                <a:spcPct val="0"/>
              </a:spcAft>
              <a:defRPr/>
            </a:pPr>
            <a:r>
              <a:rPr lang="es-ES" sz="1200" dirty="0">
                <a:solidFill>
                  <a:srgbClr val="011689"/>
                </a:solidFill>
                <a:latin typeface="Arial" panose="020B0604020202020204" pitchFamily="34" charset="0"/>
                <a:ea typeface="ＭＳ Ｐゴシック" charset="0"/>
                <a:cs typeface="Arial" panose="020B0604020202020204" pitchFamily="34" charset="0"/>
              </a:rPr>
              <a:t>Perspectiva Estable</a:t>
            </a:r>
          </a:p>
        </p:txBody>
      </p:sp>
    </p:spTree>
    <p:extLst>
      <p:ext uri="{BB962C8B-B14F-4D97-AF65-F5344CB8AC3E}">
        <p14:creationId xmlns:p14="http://schemas.microsoft.com/office/powerpoint/2010/main" val="2874495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EEC6D514-4DC3-4CDC-1B76-410BDCA0E04B}"/>
              </a:ext>
            </a:extLst>
          </p:cNvPr>
          <p:cNvSpPr txBox="1"/>
          <p:nvPr/>
        </p:nvSpPr>
        <p:spPr>
          <a:xfrm>
            <a:off x="303968" y="169889"/>
            <a:ext cx="4130009" cy="615553"/>
          </a:xfrm>
          <a:prstGeom prst="rect">
            <a:avLst/>
          </a:prstGeom>
          <a:noFill/>
        </p:spPr>
        <p:txBody>
          <a:bodyPr wrap="square" rtlCol="0">
            <a:spAutoFit/>
          </a:bodyPr>
          <a:lstStyle/>
          <a:p>
            <a:r>
              <a:rPr lang="es-CL" sz="3400" b="1" dirty="0">
                <a:solidFill>
                  <a:srgbClr val="011689"/>
                </a:solidFill>
                <a:latin typeface="Arial" panose="020B0604020202020204" pitchFamily="34" charset="0"/>
              </a:rPr>
              <a:t>Malla de Propiedad</a:t>
            </a:r>
          </a:p>
        </p:txBody>
      </p:sp>
      <p:sp>
        <p:nvSpPr>
          <p:cNvPr id="805" name="Rectángulo redondeado 804">
            <a:extLst>
              <a:ext uri="{FF2B5EF4-FFF2-40B4-BE49-F238E27FC236}">
                <a16:creationId xmlns:a16="http://schemas.microsoft.com/office/drawing/2014/main" id="{17418C72-6133-DF81-F7AA-43F9C63FBC94}"/>
              </a:ext>
            </a:extLst>
          </p:cNvPr>
          <p:cNvSpPr/>
          <p:nvPr/>
        </p:nvSpPr>
        <p:spPr>
          <a:xfrm>
            <a:off x="371203" y="1566022"/>
            <a:ext cx="2329930" cy="639451"/>
          </a:xfrm>
          <a:prstGeom prst="roundRect">
            <a:avLst/>
          </a:prstGeom>
          <a:solidFill>
            <a:srgbClr val="00706B">
              <a:alpha val="6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1100" dirty="0">
                <a:latin typeface="Arial" panose="020B0604020202020204" pitchFamily="34" charset="0"/>
                <a:cs typeface="Arial" panose="020B0604020202020204" pitchFamily="34" charset="0"/>
              </a:rPr>
              <a:t>State </a:t>
            </a:r>
            <a:r>
              <a:rPr lang="es-CL" sz="1100" dirty="0" err="1">
                <a:latin typeface="Arial" panose="020B0604020202020204" pitchFamily="34" charset="0"/>
                <a:cs typeface="Arial" panose="020B0604020202020204" pitchFamily="34" charset="0"/>
              </a:rPr>
              <a:t>Grid</a:t>
            </a:r>
            <a:r>
              <a:rPr lang="es-CL" sz="1100" dirty="0">
                <a:latin typeface="Arial" panose="020B0604020202020204" pitchFamily="34" charset="0"/>
                <a:cs typeface="Arial" panose="020B0604020202020204" pitchFamily="34" charset="0"/>
              </a:rPr>
              <a:t> </a:t>
            </a:r>
            <a:r>
              <a:rPr lang="es-CL" sz="1100" dirty="0" err="1">
                <a:latin typeface="Arial" panose="020B0604020202020204" pitchFamily="34" charset="0"/>
                <a:cs typeface="Arial" panose="020B0604020202020204" pitchFamily="34" charset="0"/>
              </a:rPr>
              <a:t>Corporation</a:t>
            </a:r>
            <a:r>
              <a:rPr lang="es-CL" sz="1100" dirty="0">
                <a:latin typeface="Arial" panose="020B0604020202020204" pitchFamily="34" charset="0"/>
                <a:cs typeface="Arial" panose="020B0604020202020204" pitchFamily="34" charset="0"/>
              </a:rPr>
              <a:t> </a:t>
            </a:r>
            <a:r>
              <a:rPr lang="es-CL" sz="1100" dirty="0" err="1">
                <a:latin typeface="Arial" panose="020B0604020202020204" pitchFamily="34" charset="0"/>
                <a:cs typeface="Arial" panose="020B0604020202020204" pitchFamily="34" charset="0"/>
              </a:rPr>
              <a:t>of</a:t>
            </a:r>
            <a:r>
              <a:rPr lang="es-CL" sz="1100" dirty="0">
                <a:latin typeface="Arial" panose="020B0604020202020204" pitchFamily="34" charset="0"/>
                <a:cs typeface="Arial" panose="020B0604020202020204" pitchFamily="34" charset="0"/>
              </a:rPr>
              <a:t> China (SGCC)</a:t>
            </a:r>
          </a:p>
        </p:txBody>
      </p:sp>
      <p:sp>
        <p:nvSpPr>
          <p:cNvPr id="806" name="Rectángulo redondeado 805">
            <a:extLst>
              <a:ext uri="{FF2B5EF4-FFF2-40B4-BE49-F238E27FC236}">
                <a16:creationId xmlns:a16="http://schemas.microsoft.com/office/drawing/2014/main" id="{67C1E538-636D-8336-9065-87C2F0A34DC2}"/>
              </a:ext>
            </a:extLst>
          </p:cNvPr>
          <p:cNvSpPr/>
          <p:nvPr/>
        </p:nvSpPr>
        <p:spPr>
          <a:xfrm>
            <a:off x="3365126" y="1566022"/>
            <a:ext cx="2329930" cy="639451"/>
          </a:xfrm>
          <a:prstGeom prst="roundRect">
            <a:avLst/>
          </a:prstGeom>
          <a:solidFill>
            <a:srgbClr val="00706B">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1100" dirty="0">
                <a:latin typeface="Arial" panose="020B0604020202020204" pitchFamily="34" charset="0"/>
                <a:cs typeface="Arial" panose="020B0604020202020204" pitchFamily="34" charset="0"/>
              </a:rPr>
              <a:t>State </a:t>
            </a:r>
            <a:r>
              <a:rPr lang="es-CL" sz="1100" dirty="0" err="1">
                <a:latin typeface="Arial" panose="020B0604020202020204" pitchFamily="34" charset="0"/>
                <a:cs typeface="Arial" panose="020B0604020202020204" pitchFamily="34" charset="0"/>
              </a:rPr>
              <a:t>Grid</a:t>
            </a:r>
            <a:r>
              <a:rPr lang="es-CL" sz="1100" dirty="0">
                <a:latin typeface="Arial" panose="020B0604020202020204" pitchFamily="34" charset="0"/>
                <a:cs typeface="Arial" panose="020B0604020202020204" pitchFamily="34" charset="0"/>
              </a:rPr>
              <a:t> International </a:t>
            </a:r>
            <a:r>
              <a:rPr lang="es-CL" sz="1100" dirty="0" err="1">
                <a:latin typeface="Arial" panose="020B0604020202020204" pitchFamily="34" charset="0"/>
                <a:cs typeface="Arial" panose="020B0604020202020204" pitchFamily="34" charset="0"/>
              </a:rPr>
              <a:t>Development</a:t>
            </a:r>
            <a:r>
              <a:rPr lang="es-CL" sz="1100" dirty="0">
                <a:latin typeface="Arial" panose="020B0604020202020204" pitchFamily="34" charset="0"/>
                <a:cs typeface="Arial" panose="020B0604020202020204" pitchFamily="34" charset="0"/>
              </a:rPr>
              <a:t> (SGID)</a:t>
            </a:r>
          </a:p>
        </p:txBody>
      </p:sp>
      <p:sp>
        <p:nvSpPr>
          <p:cNvPr id="807" name="Rectángulo redondeado 806">
            <a:extLst>
              <a:ext uri="{FF2B5EF4-FFF2-40B4-BE49-F238E27FC236}">
                <a16:creationId xmlns:a16="http://schemas.microsoft.com/office/drawing/2014/main" id="{0252D91B-0BDE-FC86-661C-1B7507D058C7}"/>
              </a:ext>
            </a:extLst>
          </p:cNvPr>
          <p:cNvSpPr/>
          <p:nvPr/>
        </p:nvSpPr>
        <p:spPr>
          <a:xfrm>
            <a:off x="6359049" y="1566022"/>
            <a:ext cx="2329930" cy="639451"/>
          </a:xfrm>
          <a:prstGeom prst="roundRect">
            <a:avLst/>
          </a:prstGeom>
          <a:solidFill>
            <a:srgbClr val="0070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1100" dirty="0">
                <a:latin typeface="Arial" panose="020B0604020202020204" pitchFamily="34" charset="0"/>
                <a:cs typeface="Arial" panose="020B0604020202020204" pitchFamily="34" charset="0"/>
              </a:rPr>
              <a:t>State </a:t>
            </a:r>
            <a:r>
              <a:rPr lang="es-CL" sz="1100" dirty="0" err="1">
                <a:latin typeface="Arial" panose="020B0604020202020204" pitchFamily="34" charset="0"/>
                <a:cs typeface="Arial" panose="020B0604020202020204" pitchFamily="34" charset="0"/>
              </a:rPr>
              <a:t>Grid</a:t>
            </a:r>
            <a:r>
              <a:rPr lang="es-CL" sz="1100" dirty="0">
                <a:latin typeface="Arial" panose="020B0604020202020204" pitchFamily="34" charset="0"/>
                <a:cs typeface="Arial" panose="020B0604020202020204" pitchFamily="34" charset="0"/>
              </a:rPr>
              <a:t> </a:t>
            </a:r>
          </a:p>
          <a:p>
            <a:pPr algn="ctr"/>
            <a:r>
              <a:rPr lang="es-CL" sz="1100" dirty="0">
                <a:latin typeface="Arial" panose="020B0604020202020204" pitchFamily="34" charset="0"/>
                <a:cs typeface="Arial" panose="020B0604020202020204" pitchFamily="34" charset="0"/>
              </a:rPr>
              <a:t>Chile Holding </a:t>
            </a:r>
            <a:r>
              <a:rPr lang="es-CL" sz="1100" dirty="0" err="1">
                <a:latin typeface="Arial" panose="020B0604020202020204" pitchFamily="34" charset="0"/>
                <a:cs typeface="Arial" panose="020B0604020202020204" pitchFamily="34" charset="0"/>
              </a:rPr>
              <a:t>SpA</a:t>
            </a:r>
            <a:r>
              <a:rPr lang="es-CL" sz="1100" dirty="0">
                <a:latin typeface="Arial" panose="020B0604020202020204" pitchFamily="34" charset="0"/>
                <a:cs typeface="Arial" panose="020B0604020202020204" pitchFamily="34" charset="0"/>
              </a:rPr>
              <a:t> (SGCH)</a:t>
            </a:r>
          </a:p>
        </p:txBody>
      </p:sp>
      <p:sp>
        <p:nvSpPr>
          <p:cNvPr id="808" name="Rectángulo redondeado 807">
            <a:extLst>
              <a:ext uri="{FF2B5EF4-FFF2-40B4-BE49-F238E27FC236}">
                <a16:creationId xmlns:a16="http://schemas.microsoft.com/office/drawing/2014/main" id="{B1228C53-91D1-F89C-0368-2D218E77E783}"/>
              </a:ext>
            </a:extLst>
          </p:cNvPr>
          <p:cNvSpPr/>
          <p:nvPr/>
        </p:nvSpPr>
        <p:spPr>
          <a:xfrm>
            <a:off x="1335562" y="2789549"/>
            <a:ext cx="2329930" cy="639451"/>
          </a:xfrm>
          <a:prstGeom prst="roundRect">
            <a:avLst/>
          </a:prstGeom>
          <a:solidFill>
            <a:srgbClr val="00A8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1200" dirty="0">
                <a:latin typeface="Arial" panose="020B0604020202020204" pitchFamily="34" charset="0"/>
                <a:cs typeface="Arial" panose="020B0604020202020204" pitchFamily="34" charset="0"/>
              </a:rPr>
              <a:t>Compañía General de Electricidad S.A.</a:t>
            </a:r>
          </a:p>
        </p:txBody>
      </p:sp>
      <p:sp>
        <p:nvSpPr>
          <p:cNvPr id="809" name="Rectángulo redondeado 808">
            <a:extLst>
              <a:ext uri="{FF2B5EF4-FFF2-40B4-BE49-F238E27FC236}">
                <a16:creationId xmlns:a16="http://schemas.microsoft.com/office/drawing/2014/main" id="{880F436E-4745-827D-E8E0-98AB76CA1D08}"/>
              </a:ext>
            </a:extLst>
          </p:cNvPr>
          <p:cNvSpPr/>
          <p:nvPr/>
        </p:nvSpPr>
        <p:spPr>
          <a:xfrm>
            <a:off x="4791821" y="2805935"/>
            <a:ext cx="2329930" cy="639451"/>
          </a:xfrm>
          <a:prstGeom prst="roundRect">
            <a:avLst/>
          </a:prstGeom>
          <a:solidFill>
            <a:srgbClr val="0070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1200" dirty="0">
                <a:latin typeface="Arial" panose="020B0604020202020204" pitchFamily="34" charset="0"/>
                <a:cs typeface="Arial" panose="020B0604020202020204" pitchFamily="34" charset="0"/>
              </a:rPr>
              <a:t>State </a:t>
            </a:r>
            <a:r>
              <a:rPr lang="es-CL" sz="1200" dirty="0" err="1">
                <a:latin typeface="Arial" panose="020B0604020202020204" pitchFamily="34" charset="0"/>
                <a:cs typeface="Arial" panose="020B0604020202020204" pitchFamily="34" charset="0"/>
              </a:rPr>
              <a:t>Grid</a:t>
            </a:r>
            <a:r>
              <a:rPr lang="es-CL" sz="1200" dirty="0">
                <a:latin typeface="Arial" panose="020B0604020202020204" pitchFamily="34" charset="0"/>
                <a:cs typeface="Arial" panose="020B0604020202020204" pitchFamily="34" charset="0"/>
              </a:rPr>
              <a:t> Chile </a:t>
            </a:r>
          </a:p>
          <a:p>
            <a:pPr algn="ctr"/>
            <a:r>
              <a:rPr lang="es-CL" sz="1200" dirty="0" err="1">
                <a:latin typeface="Arial" panose="020B0604020202020204" pitchFamily="34" charset="0"/>
                <a:cs typeface="Arial" panose="020B0604020202020204" pitchFamily="34" charset="0"/>
              </a:rPr>
              <a:t>Electricity</a:t>
            </a:r>
            <a:r>
              <a:rPr lang="es-CL" sz="1200" dirty="0">
                <a:latin typeface="Arial" panose="020B0604020202020204" pitchFamily="34" charset="0"/>
                <a:cs typeface="Arial" panose="020B0604020202020204" pitchFamily="34" charset="0"/>
              </a:rPr>
              <a:t> </a:t>
            </a:r>
            <a:r>
              <a:rPr lang="es-CL" sz="1200" dirty="0" err="1">
                <a:latin typeface="Arial" panose="020B0604020202020204" pitchFamily="34" charset="0"/>
                <a:cs typeface="Arial" panose="020B0604020202020204" pitchFamily="34" charset="0"/>
              </a:rPr>
              <a:t>SpA</a:t>
            </a:r>
            <a:r>
              <a:rPr lang="es-CL" sz="1200" dirty="0">
                <a:latin typeface="Arial" panose="020B0604020202020204" pitchFamily="34" charset="0"/>
                <a:cs typeface="Arial" panose="020B0604020202020204" pitchFamily="34" charset="0"/>
              </a:rPr>
              <a:t>.</a:t>
            </a:r>
          </a:p>
        </p:txBody>
      </p:sp>
      <p:sp>
        <p:nvSpPr>
          <p:cNvPr id="810" name="Rectángulo redondeado 809">
            <a:extLst>
              <a:ext uri="{FF2B5EF4-FFF2-40B4-BE49-F238E27FC236}">
                <a16:creationId xmlns:a16="http://schemas.microsoft.com/office/drawing/2014/main" id="{9142757D-1ED0-6540-BB63-CAFE8BC15FF7}"/>
              </a:ext>
            </a:extLst>
          </p:cNvPr>
          <p:cNvSpPr/>
          <p:nvPr/>
        </p:nvSpPr>
        <p:spPr>
          <a:xfrm>
            <a:off x="8424602" y="2789549"/>
            <a:ext cx="2329930" cy="639451"/>
          </a:xfrm>
          <a:prstGeom prst="roundRect">
            <a:avLst/>
          </a:prstGeom>
          <a:solidFill>
            <a:srgbClr val="001688">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1200" dirty="0">
                <a:latin typeface="Arial" panose="020B0604020202020204" pitchFamily="34" charset="0"/>
                <a:cs typeface="Arial" panose="020B0604020202020204" pitchFamily="34" charset="0"/>
              </a:rPr>
              <a:t>CGE Transmisión S.A.</a:t>
            </a:r>
          </a:p>
        </p:txBody>
      </p:sp>
      <p:sp>
        <p:nvSpPr>
          <p:cNvPr id="811" name="Rectángulo redondeado 810">
            <a:extLst>
              <a:ext uri="{FF2B5EF4-FFF2-40B4-BE49-F238E27FC236}">
                <a16:creationId xmlns:a16="http://schemas.microsoft.com/office/drawing/2014/main" id="{643C200E-85D8-73EA-BCE9-15CDA58DDB28}"/>
              </a:ext>
            </a:extLst>
          </p:cNvPr>
          <p:cNvSpPr/>
          <p:nvPr/>
        </p:nvSpPr>
        <p:spPr>
          <a:xfrm>
            <a:off x="4791821" y="3909655"/>
            <a:ext cx="2329930" cy="639451"/>
          </a:xfrm>
          <a:prstGeom prst="roundRect">
            <a:avLst/>
          </a:prstGeom>
          <a:solidFill>
            <a:srgbClr val="001688">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1200" dirty="0">
                <a:latin typeface="Arial" panose="020B0604020202020204" pitchFamily="34" charset="0"/>
                <a:cs typeface="Arial" panose="020B0604020202020204" pitchFamily="34" charset="0"/>
              </a:rPr>
              <a:t>CGE Servicios S.A.</a:t>
            </a:r>
          </a:p>
        </p:txBody>
      </p:sp>
      <p:sp>
        <p:nvSpPr>
          <p:cNvPr id="812" name="Rectángulo redondeado 811">
            <a:extLst>
              <a:ext uri="{FF2B5EF4-FFF2-40B4-BE49-F238E27FC236}">
                <a16:creationId xmlns:a16="http://schemas.microsoft.com/office/drawing/2014/main" id="{13922D86-5B4B-680E-E114-27C2866C7776}"/>
              </a:ext>
            </a:extLst>
          </p:cNvPr>
          <p:cNvSpPr/>
          <p:nvPr/>
        </p:nvSpPr>
        <p:spPr>
          <a:xfrm>
            <a:off x="1089981" y="4784388"/>
            <a:ext cx="2329930" cy="639451"/>
          </a:xfrm>
          <a:prstGeom prst="round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1200" dirty="0">
                <a:latin typeface="Arial" panose="020B0604020202020204" pitchFamily="34" charset="0"/>
                <a:cs typeface="Arial" panose="020B0604020202020204" pitchFamily="34" charset="0"/>
              </a:rPr>
              <a:t>CGE Magallanes S.A.</a:t>
            </a:r>
          </a:p>
        </p:txBody>
      </p:sp>
      <p:sp>
        <p:nvSpPr>
          <p:cNvPr id="813" name="Rectángulo redondeado 812">
            <a:extLst>
              <a:ext uri="{FF2B5EF4-FFF2-40B4-BE49-F238E27FC236}">
                <a16:creationId xmlns:a16="http://schemas.microsoft.com/office/drawing/2014/main" id="{926EF60A-C098-F621-89F3-1F4A4D67C8FC}"/>
              </a:ext>
            </a:extLst>
          </p:cNvPr>
          <p:cNvSpPr/>
          <p:nvPr/>
        </p:nvSpPr>
        <p:spPr>
          <a:xfrm>
            <a:off x="1089981" y="5686872"/>
            <a:ext cx="2329930" cy="639451"/>
          </a:xfrm>
          <a:prstGeom prst="round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1200" dirty="0">
                <a:latin typeface="Arial" panose="020B0604020202020204" pitchFamily="34" charset="0"/>
                <a:cs typeface="Arial" panose="020B0604020202020204" pitchFamily="34" charset="0"/>
              </a:rPr>
              <a:t>Empresa Eléctrica de Magallanes S.A.</a:t>
            </a:r>
          </a:p>
        </p:txBody>
      </p:sp>
      <p:sp>
        <p:nvSpPr>
          <p:cNvPr id="814" name="Rectángulo redondeado 813">
            <a:extLst>
              <a:ext uri="{FF2B5EF4-FFF2-40B4-BE49-F238E27FC236}">
                <a16:creationId xmlns:a16="http://schemas.microsoft.com/office/drawing/2014/main" id="{C21A8690-A87E-7D49-E904-E24693FA4249}"/>
              </a:ext>
            </a:extLst>
          </p:cNvPr>
          <p:cNvSpPr/>
          <p:nvPr/>
        </p:nvSpPr>
        <p:spPr>
          <a:xfrm>
            <a:off x="7148035" y="4784389"/>
            <a:ext cx="2329930" cy="639451"/>
          </a:xfrm>
          <a:prstGeom prst="round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1200" dirty="0">
                <a:latin typeface="Arial" panose="020B0604020202020204" pitchFamily="34" charset="0"/>
                <a:cs typeface="Arial" panose="020B0604020202020204" pitchFamily="34" charset="0"/>
              </a:rPr>
              <a:t>Transformadores Tusan S.A.</a:t>
            </a:r>
          </a:p>
        </p:txBody>
      </p:sp>
      <p:sp>
        <p:nvSpPr>
          <p:cNvPr id="815" name="Rectángulo redondeado 814">
            <a:extLst>
              <a:ext uri="{FF2B5EF4-FFF2-40B4-BE49-F238E27FC236}">
                <a16:creationId xmlns:a16="http://schemas.microsoft.com/office/drawing/2014/main" id="{3B264030-09E3-FD45-D95B-9D8ECB389B82}"/>
              </a:ext>
            </a:extLst>
          </p:cNvPr>
          <p:cNvSpPr/>
          <p:nvPr/>
        </p:nvSpPr>
        <p:spPr>
          <a:xfrm>
            <a:off x="9633170" y="4784388"/>
            <a:ext cx="2329930" cy="639451"/>
          </a:xfrm>
          <a:prstGeom prst="round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1200" dirty="0">
                <a:latin typeface="Arial" panose="020B0604020202020204" pitchFamily="34" charset="0"/>
                <a:cs typeface="Arial" panose="020B0604020202020204" pitchFamily="34" charset="0"/>
              </a:rPr>
              <a:t>CGE Comercializadora </a:t>
            </a:r>
            <a:r>
              <a:rPr lang="es-CL" sz="1200" dirty="0" err="1">
                <a:latin typeface="Arial" panose="020B0604020202020204" pitchFamily="34" charset="0"/>
                <a:cs typeface="Arial" panose="020B0604020202020204" pitchFamily="34" charset="0"/>
              </a:rPr>
              <a:t>SpA</a:t>
            </a:r>
            <a:r>
              <a:rPr lang="es-CL" sz="1200" dirty="0">
                <a:latin typeface="Arial" panose="020B0604020202020204" pitchFamily="34" charset="0"/>
                <a:cs typeface="Arial" panose="020B0604020202020204" pitchFamily="34" charset="0"/>
              </a:rPr>
              <a:t>.</a:t>
            </a:r>
          </a:p>
        </p:txBody>
      </p:sp>
      <p:sp>
        <p:nvSpPr>
          <p:cNvPr id="816" name="Rectángulo redondeado 815">
            <a:extLst>
              <a:ext uri="{FF2B5EF4-FFF2-40B4-BE49-F238E27FC236}">
                <a16:creationId xmlns:a16="http://schemas.microsoft.com/office/drawing/2014/main" id="{7D77D9FC-0F71-1210-83DF-3ACB19FFDBA6}"/>
              </a:ext>
            </a:extLst>
          </p:cNvPr>
          <p:cNvSpPr/>
          <p:nvPr/>
        </p:nvSpPr>
        <p:spPr>
          <a:xfrm>
            <a:off x="7148035" y="5671991"/>
            <a:ext cx="2329930" cy="639451"/>
          </a:xfrm>
          <a:prstGeom prst="round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CL" sz="1200" dirty="0">
                <a:latin typeface="Arial" panose="020B0604020202020204" pitchFamily="34" charset="0"/>
                <a:cs typeface="Arial" panose="020B0604020202020204" pitchFamily="34" charset="0"/>
              </a:rPr>
              <a:t>Energy Sur Ingeniería S.A.</a:t>
            </a:r>
          </a:p>
        </p:txBody>
      </p:sp>
      <p:cxnSp>
        <p:nvCxnSpPr>
          <p:cNvPr id="823" name="Conector recto de flecha 822">
            <a:extLst>
              <a:ext uri="{FF2B5EF4-FFF2-40B4-BE49-F238E27FC236}">
                <a16:creationId xmlns:a16="http://schemas.microsoft.com/office/drawing/2014/main" id="{B7AC4023-709B-9156-E53E-873AAFF653FF}"/>
              </a:ext>
            </a:extLst>
          </p:cNvPr>
          <p:cNvCxnSpPr>
            <a:cxnSpLocks/>
          </p:cNvCxnSpPr>
          <p:nvPr/>
        </p:nvCxnSpPr>
        <p:spPr>
          <a:xfrm>
            <a:off x="5788862" y="1838412"/>
            <a:ext cx="544160" cy="0"/>
          </a:xfrm>
          <a:prstGeom prst="straightConnector1">
            <a:avLst/>
          </a:prstGeom>
          <a:ln w="28575">
            <a:solidFill>
              <a:srgbClr val="001688"/>
            </a:solidFill>
            <a:tailEnd type="triangle"/>
          </a:ln>
        </p:spPr>
        <p:style>
          <a:lnRef idx="1">
            <a:schemeClr val="accent1"/>
          </a:lnRef>
          <a:fillRef idx="0">
            <a:schemeClr val="accent1"/>
          </a:fillRef>
          <a:effectRef idx="0">
            <a:schemeClr val="accent1"/>
          </a:effectRef>
          <a:fontRef idx="minor">
            <a:schemeClr val="tx1"/>
          </a:fontRef>
        </p:style>
      </p:cxnSp>
      <p:cxnSp>
        <p:nvCxnSpPr>
          <p:cNvPr id="824" name="Conector recto de flecha 823">
            <a:extLst>
              <a:ext uri="{FF2B5EF4-FFF2-40B4-BE49-F238E27FC236}">
                <a16:creationId xmlns:a16="http://schemas.microsoft.com/office/drawing/2014/main" id="{1B9A2A8B-EACC-881C-142F-C69E8A49E2BF}"/>
              </a:ext>
            </a:extLst>
          </p:cNvPr>
          <p:cNvCxnSpPr>
            <a:cxnSpLocks/>
          </p:cNvCxnSpPr>
          <p:nvPr/>
        </p:nvCxnSpPr>
        <p:spPr>
          <a:xfrm>
            <a:off x="6731250" y="2267388"/>
            <a:ext cx="0" cy="522161"/>
          </a:xfrm>
          <a:prstGeom prst="straightConnector1">
            <a:avLst/>
          </a:prstGeom>
          <a:ln w="28575">
            <a:solidFill>
              <a:srgbClr val="001688"/>
            </a:solidFill>
            <a:tailEnd type="triangle"/>
          </a:ln>
        </p:spPr>
        <p:style>
          <a:lnRef idx="1">
            <a:schemeClr val="accent1"/>
          </a:lnRef>
          <a:fillRef idx="0">
            <a:schemeClr val="accent1"/>
          </a:fillRef>
          <a:effectRef idx="0">
            <a:schemeClr val="accent1"/>
          </a:effectRef>
          <a:fontRef idx="minor">
            <a:schemeClr val="tx1"/>
          </a:fontRef>
        </p:style>
      </p:cxnSp>
      <p:cxnSp>
        <p:nvCxnSpPr>
          <p:cNvPr id="832" name="Conector angular 831">
            <a:extLst>
              <a:ext uri="{FF2B5EF4-FFF2-40B4-BE49-F238E27FC236}">
                <a16:creationId xmlns:a16="http://schemas.microsoft.com/office/drawing/2014/main" id="{2551BC72-2226-04F0-E846-7436F4B56A95}"/>
              </a:ext>
            </a:extLst>
          </p:cNvPr>
          <p:cNvCxnSpPr>
            <a:cxnSpLocks/>
            <a:stCxn id="808" idx="1"/>
            <a:endCxn id="813" idx="1"/>
          </p:cNvCxnSpPr>
          <p:nvPr/>
        </p:nvCxnSpPr>
        <p:spPr>
          <a:xfrm rot="10800000" flipV="1">
            <a:off x="1089982" y="3109274"/>
            <a:ext cx="245581" cy="2897323"/>
          </a:xfrm>
          <a:prstGeom prst="bentConnector3">
            <a:avLst>
              <a:gd name="adj1" fmla="val 193085"/>
            </a:avLst>
          </a:prstGeom>
          <a:ln w="28575">
            <a:solidFill>
              <a:srgbClr val="001688"/>
            </a:solidFill>
            <a:tailEnd type="triangle"/>
          </a:ln>
        </p:spPr>
        <p:style>
          <a:lnRef idx="1">
            <a:schemeClr val="accent1"/>
          </a:lnRef>
          <a:fillRef idx="0">
            <a:schemeClr val="accent1"/>
          </a:fillRef>
          <a:effectRef idx="0">
            <a:schemeClr val="accent1"/>
          </a:effectRef>
          <a:fontRef idx="minor">
            <a:schemeClr val="tx1"/>
          </a:fontRef>
        </p:style>
      </p:cxnSp>
      <p:cxnSp>
        <p:nvCxnSpPr>
          <p:cNvPr id="838" name="Conector recto de flecha 837">
            <a:extLst>
              <a:ext uri="{FF2B5EF4-FFF2-40B4-BE49-F238E27FC236}">
                <a16:creationId xmlns:a16="http://schemas.microsoft.com/office/drawing/2014/main" id="{2ED98829-781A-A677-AB37-49353DDFD1FD}"/>
              </a:ext>
            </a:extLst>
          </p:cNvPr>
          <p:cNvCxnSpPr>
            <a:cxnSpLocks/>
          </p:cNvCxnSpPr>
          <p:nvPr/>
        </p:nvCxnSpPr>
        <p:spPr>
          <a:xfrm>
            <a:off x="7212955" y="3071869"/>
            <a:ext cx="1100045" cy="0"/>
          </a:xfrm>
          <a:prstGeom prst="straightConnector1">
            <a:avLst/>
          </a:prstGeom>
          <a:ln w="28575">
            <a:solidFill>
              <a:srgbClr val="001688"/>
            </a:solidFill>
            <a:tailEnd type="triangle"/>
          </a:ln>
        </p:spPr>
        <p:style>
          <a:lnRef idx="1">
            <a:schemeClr val="accent1"/>
          </a:lnRef>
          <a:fillRef idx="0">
            <a:schemeClr val="accent1"/>
          </a:fillRef>
          <a:effectRef idx="0">
            <a:schemeClr val="accent1"/>
          </a:effectRef>
          <a:fontRef idx="minor">
            <a:schemeClr val="tx1"/>
          </a:fontRef>
        </p:style>
      </p:cxnSp>
      <p:cxnSp>
        <p:nvCxnSpPr>
          <p:cNvPr id="841" name="Conector recto de flecha 840">
            <a:extLst>
              <a:ext uri="{FF2B5EF4-FFF2-40B4-BE49-F238E27FC236}">
                <a16:creationId xmlns:a16="http://schemas.microsoft.com/office/drawing/2014/main" id="{4FF6E78E-1328-89E3-8A0A-6804308608AF}"/>
              </a:ext>
            </a:extLst>
          </p:cNvPr>
          <p:cNvCxnSpPr>
            <a:cxnSpLocks/>
          </p:cNvCxnSpPr>
          <p:nvPr/>
        </p:nvCxnSpPr>
        <p:spPr>
          <a:xfrm flipH="1">
            <a:off x="3665492" y="3080799"/>
            <a:ext cx="1047699" cy="0"/>
          </a:xfrm>
          <a:prstGeom prst="straightConnector1">
            <a:avLst/>
          </a:prstGeom>
          <a:ln w="28575">
            <a:solidFill>
              <a:srgbClr val="001688"/>
            </a:solidFill>
            <a:tailEnd type="triangle"/>
          </a:ln>
        </p:spPr>
        <p:style>
          <a:lnRef idx="1">
            <a:schemeClr val="accent1"/>
          </a:lnRef>
          <a:fillRef idx="0">
            <a:schemeClr val="accent1"/>
          </a:fillRef>
          <a:effectRef idx="0">
            <a:schemeClr val="accent1"/>
          </a:effectRef>
          <a:fontRef idx="minor">
            <a:schemeClr val="tx1"/>
          </a:fontRef>
        </p:style>
      </p:cxnSp>
      <p:cxnSp>
        <p:nvCxnSpPr>
          <p:cNvPr id="867" name="Conector recto de flecha 866">
            <a:extLst>
              <a:ext uri="{FF2B5EF4-FFF2-40B4-BE49-F238E27FC236}">
                <a16:creationId xmlns:a16="http://schemas.microsoft.com/office/drawing/2014/main" id="{C551CFBA-3AD8-20BB-D787-7ED52B037F88}"/>
              </a:ext>
            </a:extLst>
          </p:cNvPr>
          <p:cNvCxnSpPr>
            <a:cxnSpLocks/>
          </p:cNvCxnSpPr>
          <p:nvPr/>
        </p:nvCxnSpPr>
        <p:spPr>
          <a:xfrm>
            <a:off x="2787245" y="1838412"/>
            <a:ext cx="544160" cy="0"/>
          </a:xfrm>
          <a:prstGeom prst="straightConnector1">
            <a:avLst/>
          </a:prstGeom>
          <a:ln w="28575">
            <a:solidFill>
              <a:srgbClr val="001688"/>
            </a:solidFill>
            <a:tailEnd type="triangle"/>
          </a:ln>
        </p:spPr>
        <p:style>
          <a:lnRef idx="1">
            <a:schemeClr val="accent1"/>
          </a:lnRef>
          <a:fillRef idx="0">
            <a:schemeClr val="accent1"/>
          </a:fillRef>
          <a:effectRef idx="0">
            <a:schemeClr val="accent1"/>
          </a:effectRef>
          <a:fontRef idx="minor">
            <a:schemeClr val="tx1"/>
          </a:fontRef>
        </p:style>
      </p:cxnSp>
      <p:cxnSp>
        <p:nvCxnSpPr>
          <p:cNvPr id="905" name="Conector angular 904">
            <a:extLst>
              <a:ext uri="{FF2B5EF4-FFF2-40B4-BE49-F238E27FC236}">
                <a16:creationId xmlns:a16="http://schemas.microsoft.com/office/drawing/2014/main" id="{D8E2B82C-EF86-0433-25AF-D46DF0A4A3B6}"/>
              </a:ext>
            </a:extLst>
          </p:cNvPr>
          <p:cNvCxnSpPr>
            <a:cxnSpLocks/>
            <a:endCxn id="814" idx="0"/>
          </p:cNvCxnSpPr>
          <p:nvPr/>
        </p:nvCxnSpPr>
        <p:spPr>
          <a:xfrm rot="5400000">
            <a:off x="8014980" y="3743408"/>
            <a:ext cx="1339002" cy="742961"/>
          </a:xfrm>
          <a:prstGeom prst="bentConnector3">
            <a:avLst>
              <a:gd name="adj1" fmla="val 56442"/>
            </a:avLst>
          </a:prstGeom>
          <a:ln w="28575">
            <a:solidFill>
              <a:srgbClr val="001688"/>
            </a:solidFill>
            <a:tailEnd type="triangle"/>
          </a:ln>
        </p:spPr>
        <p:style>
          <a:lnRef idx="1">
            <a:schemeClr val="accent1"/>
          </a:lnRef>
          <a:fillRef idx="0">
            <a:schemeClr val="accent1"/>
          </a:fillRef>
          <a:effectRef idx="0">
            <a:schemeClr val="accent1"/>
          </a:effectRef>
          <a:fontRef idx="minor">
            <a:schemeClr val="tx1"/>
          </a:fontRef>
        </p:style>
      </p:cxnSp>
      <p:cxnSp>
        <p:nvCxnSpPr>
          <p:cNvPr id="906" name="Conector angular 905">
            <a:extLst>
              <a:ext uri="{FF2B5EF4-FFF2-40B4-BE49-F238E27FC236}">
                <a16:creationId xmlns:a16="http://schemas.microsoft.com/office/drawing/2014/main" id="{629EB3B7-D1C5-FA3D-E5CD-9BB131BE5F98}"/>
              </a:ext>
            </a:extLst>
          </p:cNvPr>
          <p:cNvCxnSpPr>
            <a:cxnSpLocks/>
            <a:endCxn id="815" idx="0"/>
          </p:cNvCxnSpPr>
          <p:nvPr/>
        </p:nvCxnSpPr>
        <p:spPr>
          <a:xfrm rot="16200000" flipH="1">
            <a:off x="9757153" y="3743406"/>
            <a:ext cx="1339002" cy="742962"/>
          </a:xfrm>
          <a:prstGeom prst="bentConnector3">
            <a:avLst>
              <a:gd name="adj1" fmla="val 55154"/>
            </a:avLst>
          </a:prstGeom>
          <a:ln w="28575">
            <a:solidFill>
              <a:srgbClr val="001688"/>
            </a:solidFill>
            <a:tailEnd type="triangle"/>
          </a:ln>
        </p:spPr>
        <p:style>
          <a:lnRef idx="1">
            <a:schemeClr val="accent1"/>
          </a:lnRef>
          <a:fillRef idx="0">
            <a:schemeClr val="accent1"/>
          </a:fillRef>
          <a:effectRef idx="0">
            <a:schemeClr val="accent1"/>
          </a:effectRef>
          <a:fontRef idx="minor">
            <a:schemeClr val="tx1"/>
          </a:fontRef>
        </p:style>
      </p:cxnSp>
      <p:cxnSp>
        <p:nvCxnSpPr>
          <p:cNvPr id="924" name="Conector recto de flecha 923">
            <a:extLst>
              <a:ext uri="{FF2B5EF4-FFF2-40B4-BE49-F238E27FC236}">
                <a16:creationId xmlns:a16="http://schemas.microsoft.com/office/drawing/2014/main" id="{FBE00C8C-3D61-A13F-6620-58196D5541F1}"/>
              </a:ext>
            </a:extLst>
          </p:cNvPr>
          <p:cNvCxnSpPr>
            <a:cxnSpLocks/>
          </p:cNvCxnSpPr>
          <p:nvPr/>
        </p:nvCxnSpPr>
        <p:spPr>
          <a:xfrm>
            <a:off x="2228260" y="3445386"/>
            <a:ext cx="2" cy="1339002"/>
          </a:xfrm>
          <a:prstGeom prst="straightConnector1">
            <a:avLst/>
          </a:prstGeom>
          <a:ln w="28575">
            <a:solidFill>
              <a:srgbClr val="001688"/>
            </a:solidFill>
            <a:tailEnd type="triangle"/>
          </a:ln>
        </p:spPr>
        <p:style>
          <a:lnRef idx="1">
            <a:schemeClr val="accent1"/>
          </a:lnRef>
          <a:fillRef idx="0">
            <a:schemeClr val="accent1"/>
          </a:fillRef>
          <a:effectRef idx="0">
            <a:schemeClr val="accent1"/>
          </a:effectRef>
          <a:fontRef idx="minor">
            <a:schemeClr val="tx1"/>
          </a:fontRef>
        </p:style>
      </p:cxnSp>
      <p:cxnSp>
        <p:nvCxnSpPr>
          <p:cNvPr id="926" name="Conector recto de flecha 925">
            <a:extLst>
              <a:ext uri="{FF2B5EF4-FFF2-40B4-BE49-F238E27FC236}">
                <a16:creationId xmlns:a16="http://schemas.microsoft.com/office/drawing/2014/main" id="{3FA48604-9B46-2E2C-F21E-703E1CEB8D63}"/>
              </a:ext>
            </a:extLst>
          </p:cNvPr>
          <p:cNvCxnSpPr>
            <a:cxnSpLocks/>
          </p:cNvCxnSpPr>
          <p:nvPr/>
        </p:nvCxnSpPr>
        <p:spPr>
          <a:xfrm>
            <a:off x="2228260" y="5423839"/>
            <a:ext cx="0" cy="254029"/>
          </a:xfrm>
          <a:prstGeom prst="straightConnector1">
            <a:avLst/>
          </a:prstGeom>
          <a:ln w="28575">
            <a:solidFill>
              <a:srgbClr val="001688"/>
            </a:solidFill>
            <a:tailEnd type="triangle"/>
          </a:ln>
        </p:spPr>
        <p:style>
          <a:lnRef idx="1">
            <a:schemeClr val="accent1"/>
          </a:lnRef>
          <a:fillRef idx="0">
            <a:schemeClr val="accent1"/>
          </a:fillRef>
          <a:effectRef idx="0">
            <a:schemeClr val="accent1"/>
          </a:effectRef>
          <a:fontRef idx="minor">
            <a:schemeClr val="tx1"/>
          </a:fontRef>
        </p:style>
      </p:cxnSp>
      <p:cxnSp>
        <p:nvCxnSpPr>
          <p:cNvPr id="935" name="Conector angular 934">
            <a:extLst>
              <a:ext uri="{FF2B5EF4-FFF2-40B4-BE49-F238E27FC236}">
                <a16:creationId xmlns:a16="http://schemas.microsoft.com/office/drawing/2014/main" id="{2AF20B65-D6F8-9451-A77C-0669FA46086E}"/>
              </a:ext>
            </a:extLst>
          </p:cNvPr>
          <p:cNvCxnSpPr>
            <a:cxnSpLocks/>
            <a:stCxn id="811" idx="3"/>
          </p:cNvCxnSpPr>
          <p:nvPr/>
        </p:nvCxnSpPr>
        <p:spPr>
          <a:xfrm>
            <a:off x="7121751" y="4229381"/>
            <a:ext cx="422003" cy="567876"/>
          </a:xfrm>
          <a:prstGeom prst="bentConnector2">
            <a:avLst/>
          </a:prstGeom>
          <a:ln w="28575">
            <a:solidFill>
              <a:srgbClr val="001688"/>
            </a:solidFill>
            <a:tailEnd type="triangle"/>
          </a:ln>
        </p:spPr>
        <p:style>
          <a:lnRef idx="1">
            <a:schemeClr val="accent1"/>
          </a:lnRef>
          <a:fillRef idx="0">
            <a:schemeClr val="accent1"/>
          </a:fillRef>
          <a:effectRef idx="0">
            <a:schemeClr val="accent1"/>
          </a:effectRef>
          <a:fontRef idx="minor">
            <a:schemeClr val="tx1"/>
          </a:fontRef>
        </p:style>
      </p:cxnSp>
      <p:cxnSp>
        <p:nvCxnSpPr>
          <p:cNvPr id="947" name="Conector angular 946">
            <a:extLst>
              <a:ext uri="{FF2B5EF4-FFF2-40B4-BE49-F238E27FC236}">
                <a16:creationId xmlns:a16="http://schemas.microsoft.com/office/drawing/2014/main" id="{2B2A0CB9-2A1C-8587-CE1A-76476EA2227A}"/>
              </a:ext>
            </a:extLst>
          </p:cNvPr>
          <p:cNvCxnSpPr>
            <a:cxnSpLocks/>
            <a:stCxn id="812" idx="3"/>
            <a:endCxn id="811" idx="2"/>
          </p:cNvCxnSpPr>
          <p:nvPr/>
        </p:nvCxnSpPr>
        <p:spPr>
          <a:xfrm flipV="1">
            <a:off x="3419911" y="4549106"/>
            <a:ext cx="2536875" cy="555008"/>
          </a:xfrm>
          <a:prstGeom prst="bentConnector2">
            <a:avLst/>
          </a:prstGeom>
          <a:ln w="28575">
            <a:solidFill>
              <a:srgbClr val="001688"/>
            </a:solidFill>
            <a:tailEnd type="triangle"/>
          </a:ln>
        </p:spPr>
        <p:style>
          <a:lnRef idx="1">
            <a:schemeClr val="accent1"/>
          </a:lnRef>
          <a:fillRef idx="0">
            <a:schemeClr val="accent1"/>
          </a:fillRef>
          <a:effectRef idx="0">
            <a:schemeClr val="accent1"/>
          </a:effectRef>
          <a:fontRef idx="minor">
            <a:schemeClr val="tx1"/>
          </a:fontRef>
        </p:style>
      </p:cxnSp>
      <p:cxnSp>
        <p:nvCxnSpPr>
          <p:cNvPr id="965" name="Conector recto de flecha 964">
            <a:extLst>
              <a:ext uri="{FF2B5EF4-FFF2-40B4-BE49-F238E27FC236}">
                <a16:creationId xmlns:a16="http://schemas.microsoft.com/office/drawing/2014/main" id="{94C624D1-CF8D-C79E-19E7-478C62366D97}"/>
              </a:ext>
            </a:extLst>
          </p:cNvPr>
          <p:cNvCxnSpPr>
            <a:cxnSpLocks/>
          </p:cNvCxnSpPr>
          <p:nvPr/>
        </p:nvCxnSpPr>
        <p:spPr>
          <a:xfrm>
            <a:off x="5954871" y="3493754"/>
            <a:ext cx="0" cy="415901"/>
          </a:xfrm>
          <a:prstGeom prst="straightConnector1">
            <a:avLst/>
          </a:prstGeom>
          <a:ln w="28575">
            <a:solidFill>
              <a:srgbClr val="001688"/>
            </a:solidFill>
            <a:tailEnd type="triangle"/>
          </a:ln>
        </p:spPr>
        <p:style>
          <a:lnRef idx="1">
            <a:schemeClr val="accent1"/>
          </a:lnRef>
          <a:fillRef idx="0">
            <a:schemeClr val="accent1"/>
          </a:fillRef>
          <a:effectRef idx="0">
            <a:schemeClr val="accent1"/>
          </a:effectRef>
          <a:fontRef idx="minor">
            <a:schemeClr val="tx1"/>
          </a:fontRef>
        </p:style>
      </p:cxnSp>
      <p:sp>
        <p:nvSpPr>
          <p:cNvPr id="974" name="CuadroTexto 973">
            <a:extLst>
              <a:ext uri="{FF2B5EF4-FFF2-40B4-BE49-F238E27FC236}">
                <a16:creationId xmlns:a16="http://schemas.microsoft.com/office/drawing/2014/main" id="{EE5648EE-A9B0-718C-8004-A57C7BEE566F}"/>
              </a:ext>
            </a:extLst>
          </p:cNvPr>
          <p:cNvSpPr txBox="1"/>
          <p:nvPr/>
        </p:nvSpPr>
        <p:spPr>
          <a:xfrm>
            <a:off x="2750602" y="1490327"/>
            <a:ext cx="643125" cy="307777"/>
          </a:xfrm>
          <a:prstGeom prst="rect">
            <a:avLst/>
          </a:prstGeom>
          <a:noFill/>
        </p:spPr>
        <p:txBody>
          <a:bodyPr wrap="none" rtlCol="0">
            <a:spAutoFit/>
          </a:bodyPr>
          <a:lstStyle/>
          <a:p>
            <a:r>
              <a:rPr lang="es-CL" sz="1400" b="1" dirty="0">
                <a:solidFill>
                  <a:srgbClr val="001688"/>
                </a:solidFill>
                <a:latin typeface="Arial" panose="020B0604020202020204" pitchFamily="34" charset="0"/>
                <a:cs typeface="Arial" panose="020B0604020202020204" pitchFamily="34" charset="0"/>
              </a:rPr>
              <a:t>100%</a:t>
            </a:r>
          </a:p>
        </p:txBody>
      </p:sp>
      <p:sp>
        <p:nvSpPr>
          <p:cNvPr id="975" name="CuadroTexto 974">
            <a:extLst>
              <a:ext uri="{FF2B5EF4-FFF2-40B4-BE49-F238E27FC236}">
                <a16:creationId xmlns:a16="http://schemas.microsoft.com/office/drawing/2014/main" id="{7BDF0557-775D-F38B-2E5E-85C636A154BB}"/>
              </a:ext>
            </a:extLst>
          </p:cNvPr>
          <p:cNvSpPr txBox="1"/>
          <p:nvPr/>
        </p:nvSpPr>
        <p:spPr>
          <a:xfrm>
            <a:off x="5736173" y="1490327"/>
            <a:ext cx="643125" cy="307777"/>
          </a:xfrm>
          <a:prstGeom prst="rect">
            <a:avLst/>
          </a:prstGeom>
          <a:noFill/>
        </p:spPr>
        <p:txBody>
          <a:bodyPr wrap="none" rtlCol="0">
            <a:spAutoFit/>
          </a:bodyPr>
          <a:lstStyle/>
          <a:p>
            <a:r>
              <a:rPr lang="es-CL" sz="1400" b="1" dirty="0">
                <a:solidFill>
                  <a:srgbClr val="001688"/>
                </a:solidFill>
                <a:latin typeface="Arial" panose="020B0604020202020204" pitchFamily="34" charset="0"/>
                <a:cs typeface="Arial" panose="020B0604020202020204" pitchFamily="34" charset="0"/>
              </a:rPr>
              <a:t>100%</a:t>
            </a:r>
          </a:p>
        </p:txBody>
      </p:sp>
      <p:sp>
        <p:nvSpPr>
          <p:cNvPr id="976" name="CuadroTexto 975">
            <a:extLst>
              <a:ext uri="{FF2B5EF4-FFF2-40B4-BE49-F238E27FC236}">
                <a16:creationId xmlns:a16="http://schemas.microsoft.com/office/drawing/2014/main" id="{3266BF6E-8BC4-D781-8325-BD29B29A80B5}"/>
              </a:ext>
            </a:extLst>
          </p:cNvPr>
          <p:cNvSpPr txBox="1"/>
          <p:nvPr/>
        </p:nvSpPr>
        <p:spPr>
          <a:xfrm>
            <a:off x="6142228" y="2336077"/>
            <a:ext cx="643125" cy="307777"/>
          </a:xfrm>
          <a:prstGeom prst="rect">
            <a:avLst/>
          </a:prstGeom>
          <a:noFill/>
        </p:spPr>
        <p:txBody>
          <a:bodyPr wrap="none" rtlCol="0">
            <a:spAutoFit/>
          </a:bodyPr>
          <a:lstStyle/>
          <a:p>
            <a:r>
              <a:rPr lang="es-CL" sz="1400" b="1" dirty="0">
                <a:solidFill>
                  <a:srgbClr val="001688"/>
                </a:solidFill>
                <a:latin typeface="Arial" panose="020B0604020202020204" pitchFamily="34" charset="0"/>
                <a:cs typeface="Arial" panose="020B0604020202020204" pitchFamily="34" charset="0"/>
              </a:rPr>
              <a:t>100%</a:t>
            </a:r>
          </a:p>
        </p:txBody>
      </p:sp>
      <p:sp>
        <p:nvSpPr>
          <p:cNvPr id="977" name="CuadroTexto 976">
            <a:extLst>
              <a:ext uri="{FF2B5EF4-FFF2-40B4-BE49-F238E27FC236}">
                <a16:creationId xmlns:a16="http://schemas.microsoft.com/office/drawing/2014/main" id="{FC8E57EA-C785-209B-9406-08F93D50F736}"/>
              </a:ext>
            </a:extLst>
          </p:cNvPr>
          <p:cNvSpPr txBox="1"/>
          <p:nvPr/>
        </p:nvSpPr>
        <p:spPr>
          <a:xfrm>
            <a:off x="6067689" y="3547815"/>
            <a:ext cx="792205" cy="307777"/>
          </a:xfrm>
          <a:prstGeom prst="rect">
            <a:avLst/>
          </a:prstGeom>
          <a:noFill/>
        </p:spPr>
        <p:txBody>
          <a:bodyPr wrap="none" rtlCol="0">
            <a:spAutoFit/>
          </a:bodyPr>
          <a:lstStyle/>
          <a:p>
            <a:r>
              <a:rPr lang="es-CL" sz="1400" b="1" dirty="0">
                <a:solidFill>
                  <a:srgbClr val="001688"/>
                </a:solidFill>
                <a:latin typeface="Arial" panose="020B0604020202020204" pitchFamily="34" charset="0"/>
                <a:cs typeface="Arial" panose="020B0604020202020204" pitchFamily="34" charset="0"/>
              </a:rPr>
              <a:t>99,99%</a:t>
            </a:r>
          </a:p>
        </p:txBody>
      </p:sp>
      <p:sp>
        <p:nvSpPr>
          <p:cNvPr id="978" name="CuadroTexto 977">
            <a:extLst>
              <a:ext uri="{FF2B5EF4-FFF2-40B4-BE49-F238E27FC236}">
                <a16:creationId xmlns:a16="http://schemas.microsoft.com/office/drawing/2014/main" id="{D35F6CA6-4FF2-6E5B-CE55-092F135AA1A1}"/>
              </a:ext>
            </a:extLst>
          </p:cNvPr>
          <p:cNvSpPr txBox="1"/>
          <p:nvPr/>
        </p:nvSpPr>
        <p:spPr>
          <a:xfrm>
            <a:off x="7366874" y="2734280"/>
            <a:ext cx="792205" cy="307777"/>
          </a:xfrm>
          <a:prstGeom prst="rect">
            <a:avLst/>
          </a:prstGeom>
          <a:noFill/>
        </p:spPr>
        <p:txBody>
          <a:bodyPr wrap="none" rtlCol="0">
            <a:spAutoFit/>
          </a:bodyPr>
          <a:lstStyle/>
          <a:p>
            <a:r>
              <a:rPr lang="es-CL" sz="1400" b="1" dirty="0">
                <a:solidFill>
                  <a:srgbClr val="001688"/>
                </a:solidFill>
                <a:latin typeface="Arial" panose="020B0604020202020204" pitchFamily="34" charset="0"/>
                <a:cs typeface="Arial" panose="020B0604020202020204" pitchFamily="34" charset="0"/>
              </a:rPr>
              <a:t>97,15%</a:t>
            </a:r>
          </a:p>
        </p:txBody>
      </p:sp>
      <p:sp>
        <p:nvSpPr>
          <p:cNvPr id="979" name="CuadroTexto 978">
            <a:extLst>
              <a:ext uri="{FF2B5EF4-FFF2-40B4-BE49-F238E27FC236}">
                <a16:creationId xmlns:a16="http://schemas.microsoft.com/office/drawing/2014/main" id="{DDDCD351-2AF5-36DB-2039-AC363D5DEA99}"/>
              </a:ext>
            </a:extLst>
          </p:cNvPr>
          <p:cNvSpPr txBox="1"/>
          <p:nvPr/>
        </p:nvSpPr>
        <p:spPr>
          <a:xfrm>
            <a:off x="3802918" y="2734280"/>
            <a:ext cx="792205" cy="307777"/>
          </a:xfrm>
          <a:prstGeom prst="rect">
            <a:avLst/>
          </a:prstGeom>
          <a:noFill/>
        </p:spPr>
        <p:txBody>
          <a:bodyPr wrap="none" rtlCol="0">
            <a:spAutoFit/>
          </a:bodyPr>
          <a:lstStyle/>
          <a:p>
            <a:r>
              <a:rPr lang="es-CL" sz="1400" b="1" dirty="0">
                <a:solidFill>
                  <a:srgbClr val="001688"/>
                </a:solidFill>
                <a:latin typeface="Arial" panose="020B0604020202020204" pitchFamily="34" charset="0"/>
                <a:cs typeface="Arial" panose="020B0604020202020204" pitchFamily="34" charset="0"/>
              </a:rPr>
              <a:t>97,15%</a:t>
            </a:r>
          </a:p>
        </p:txBody>
      </p:sp>
      <p:sp>
        <p:nvSpPr>
          <p:cNvPr id="981" name="CuadroTexto 980">
            <a:extLst>
              <a:ext uri="{FF2B5EF4-FFF2-40B4-BE49-F238E27FC236}">
                <a16:creationId xmlns:a16="http://schemas.microsoft.com/office/drawing/2014/main" id="{D28F1234-6639-E614-870F-BF95A4FD7080}"/>
              </a:ext>
            </a:extLst>
          </p:cNvPr>
          <p:cNvSpPr txBox="1"/>
          <p:nvPr/>
        </p:nvSpPr>
        <p:spPr>
          <a:xfrm>
            <a:off x="10155010" y="3869550"/>
            <a:ext cx="643125" cy="307777"/>
          </a:xfrm>
          <a:prstGeom prst="rect">
            <a:avLst/>
          </a:prstGeom>
          <a:noFill/>
        </p:spPr>
        <p:txBody>
          <a:bodyPr wrap="none" rtlCol="0">
            <a:spAutoFit/>
          </a:bodyPr>
          <a:lstStyle/>
          <a:p>
            <a:r>
              <a:rPr lang="es-CL" sz="1400" b="1" dirty="0">
                <a:solidFill>
                  <a:srgbClr val="001688"/>
                </a:solidFill>
                <a:latin typeface="Arial" panose="020B0604020202020204" pitchFamily="34" charset="0"/>
                <a:cs typeface="Arial" panose="020B0604020202020204" pitchFamily="34" charset="0"/>
              </a:rPr>
              <a:t>100%</a:t>
            </a:r>
          </a:p>
        </p:txBody>
      </p:sp>
      <p:sp>
        <p:nvSpPr>
          <p:cNvPr id="982" name="CuadroTexto 981">
            <a:extLst>
              <a:ext uri="{FF2B5EF4-FFF2-40B4-BE49-F238E27FC236}">
                <a16:creationId xmlns:a16="http://schemas.microsoft.com/office/drawing/2014/main" id="{2E21AA3A-B6C4-0B01-935C-40404FCAD047}"/>
              </a:ext>
            </a:extLst>
          </p:cNvPr>
          <p:cNvSpPr txBox="1"/>
          <p:nvPr/>
        </p:nvSpPr>
        <p:spPr>
          <a:xfrm>
            <a:off x="8305194" y="3869550"/>
            <a:ext cx="792205" cy="307777"/>
          </a:xfrm>
          <a:prstGeom prst="rect">
            <a:avLst/>
          </a:prstGeom>
          <a:noFill/>
        </p:spPr>
        <p:txBody>
          <a:bodyPr wrap="none" rtlCol="0">
            <a:spAutoFit/>
          </a:bodyPr>
          <a:lstStyle/>
          <a:p>
            <a:r>
              <a:rPr lang="es-CL" sz="1400" b="1" dirty="0">
                <a:solidFill>
                  <a:srgbClr val="001688"/>
                </a:solidFill>
                <a:latin typeface="Arial" panose="020B0604020202020204" pitchFamily="34" charset="0"/>
                <a:cs typeface="Arial" panose="020B0604020202020204" pitchFamily="34" charset="0"/>
              </a:rPr>
              <a:t>99,07%</a:t>
            </a:r>
          </a:p>
        </p:txBody>
      </p:sp>
      <p:sp>
        <p:nvSpPr>
          <p:cNvPr id="983" name="CuadroTexto 982">
            <a:extLst>
              <a:ext uri="{FF2B5EF4-FFF2-40B4-BE49-F238E27FC236}">
                <a16:creationId xmlns:a16="http://schemas.microsoft.com/office/drawing/2014/main" id="{46ECD2B8-16E6-4D7C-4B7F-060850B1C33D}"/>
              </a:ext>
            </a:extLst>
          </p:cNvPr>
          <p:cNvSpPr txBox="1"/>
          <p:nvPr/>
        </p:nvSpPr>
        <p:spPr>
          <a:xfrm>
            <a:off x="6163235" y="5379095"/>
            <a:ext cx="792205" cy="307777"/>
          </a:xfrm>
          <a:prstGeom prst="rect">
            <a:avLst/>
          </a:prstGeom>
          <a:noFill/>
        </p:spPr>
        <p:txBody>
          <a:bodyPr wrap="none" rtlCol="0">
            <a:spAutoFit/>
          </a:bodyPr>
          <a:lstStyle/>
          <a:p>
            <a:r>
              <a:rPr lang="es-CL" sz="1400" b="1" dirty="0">
                <a:solidFill>
                  <a:srgbClr val="001688"/>
                </a:solidFill>
                <a:latin typeface="Arial" panose="020B0604020202020204" pitchFamily="34" charset="0"/>
                <a:cs typeface="Arial" panose="020B0604020202020204" pitchFamily="34" charset="0"/>
              </a:rPr>
              <a:t>55,00%</a:t>
            </a:r>
          </a:p>
        </p:txBody>
      </p:sp>
      <p:sp>
        <p:nvSpPr>
          <p:cNvPr id="984" name="CuadroTexto 983">
            <a:extLst>
              <a:ext uri="{FF2B5EF4-FFF2-40B4-BE49-F238E27FC236}">
                <a16:creationId xmlns:a16="http://schemas.microsoft.com/office/drawing/2014/main" id="{8B502F55-FD04-DB0C-2B1D-227A61D6C030}"/>
              </a:ext>
            </a:extLst>
          </p:cNvPr>
          <p:cNvSpPr txBox="1"/>
          <p:nvPr/>
        </p:nvSpPr>
        <p:spPr>
          <a:xfrm>
            <a:off x="7098371" y="3869550"/>
            <a:ext cx="692818" cy="307777"/>
          </a:xfrm>
          <a:prstGeom prst="rect">
            <a:avLst/>
          </a:prstGeom>
          <a:noFill/>
        </p:spPr>
        <p:txBody>
          <a:bodyPr wrap="none" rtlCol="0">
            <a:spAutoFit/>
          </a:bodyPr>
          <a:lstStyle/>
          <a:p>
            <a:r>
              <a:rPr lang="es-CL" sz="1400" b="1" dirty="0">
                <a:solidFill>
                  <a:srgbClr val="001688"/>
                </a:solidFill>
                <a:latin typeface="Arial" panose="020B0604020202020204" pitchFamily="34" charset="0"/>
                <a:cs typeface="Arial" panose="020B0604020202020204" pitchFamily="34" charset="0"/>
              </a:rPr>
              <a:t>0,93%</a:t>
            </a:r>
          </a:p>
        </p:txBody>
      </p:sp>
      <p:cxnSp>
        <p:nvCxnSpPr>
          <p:cNvPr id="985" name="Conector angular 984">
            <a:extLst>
              <a:ext uri="{FF2B5EF4-FFF2-40B4-BE49-F238E27FC236}">
                <a16:creationId xmlns:a16="http://schemas.microsoft.com/office/drawing/2014/main" id="{C755668C-A683-1D91-D3ED-314EB383740B}"/>
              </a:ext>
            </a:extLst>
          </p:cNvPr>
          <p:cNvCxnSpPr>
            <a:cxnSpLocks/>
            <a:stCxn id="814" idx="1"/>
            <a:endCxn id="816" idx="1"/>
          </p:cNvCxnSpPr>
          <p:nvPr/>
        </p:nvCxnSpPr>
        <p:spPr>
          <a:xfrm rot="10800000" flipV="1">
            <a:off x="7148035" y="5104115"/>
            <a:ext cx="12700" cy="887602"/>
          </a:xfrm>
          <a:prstGeom prst="bentConnector3">
            <a:avLst>
              <a:gd name="adj1" fmla="val 1800000"/>
            </a:avLst>
          </a:prstGeom>
          <a:ln w="28575">
            <a:solidFill>
              <a:srgbClr val="001688"/>
            </a:solidFill>
            <a:tailEnd type="triangle"/>
          </a:ln>
        </p:spPr>
        <p:style>
          <a:lnRef idx="1">
            <a:schemeClr val="accent1"/>
          </a:lnRef>
          <a:fillRef idx="0">
            <a:schemeClr val="accent1"/>
          </a:fillRef>
          <a:effectRef idx="0">
            <a:schemeClr val="accent1"/>
          </a:effectRef>
          <a:fontRef idx="minor">
            <a:schemeClr val="tx1"/>
          </a:fontRef>
        </p:style>
      </p:cxnSp>
      <p:sp>
        <p:nvSpPr>
          <p:cNvPr id="993" name="CuadroTexto 992">
            <a:extLst>
              <a:ext uri="{FF2B5EF4-FFF2-40B4-BE49-F238E27FC236}">
                <a16:creationId xmlns:a16="http://schemas.microsoft.com/office/drawing/2014/main" id="{BBF0B6C8-56F1-DB5A-70D6-C72246B978AF}"/>
              </a:ext>
            </a:extLst>
          </p:cNvPr>
          <p:cNvSpPr txBox="1"/>
          <p:nvPr/>
        </p:nvSpPr>
        <p:spPr>
          <a:xfrm>
            <a:off x="4211784" y="4759803"/>
            <a:ext cx="692818" cy="307777"/>
          </a:xfrm>
          <a:prstGeom prst="rect">
            <a:avLst/>
          </a:prstGeom>
          <a:noFill/>
        </p:spPr>
        <p:txBody>
          <a:bodyPr wrap="none" rtlCol="0">
            <a:spAutoFit/>
          </a:bodyPr>
          <a:lstStyle/>
          <a:p>
            <a:r>
              <a:rPr lang="es-CL" sz="1400" b="1" dirty="0">
                <a:solidFill>
                  <a:srgbClr val="001688"/>
                </a:solidFill>
                <a:latin typeface="Arial" panose="020B0604020202020204" pitchFamily="34" charset="0"/>
                <a:cs typeface="Arial" panose="020B0604020202020204" pitchFamily="34" charset="0"/>
              </a:rPr>
              <a:t>0,01%</a:t>
            </a:r>
          </a:p>
        </p:txBody>
      </p:sp>
      <p:sp>
        <p:nvSpPr>
          <p:cNvPr id="994" name="CuadroTexto 993">
            <a:extLst>
              <a:ext uri="{FF2B5EF4-FFF2-40B4-BE49-F238E27FC236}">
                <a16:creationId xmlns:a16="http://schemas.microsoft.com/office/drawing/2014/main" id="{D133E7FE-7974-4D85-7711-A2C94F76F25C}"/>
              </a:ext>
            </a:extLst>
          </p:cNvPr>
          <p:cNvSpPr txBox="1"/>
          <p:nvPr/>
        </p:nvSpPr>
        <p:spPr>
          <a:xfrm>
            <a:off x="2265659" y="5401467"/>
            <a:ext cx="778868" cy="307777"/>
          </a:xfrm>
          <a:prstGeom prst="rect">
            <a:avLst/>
          </a:prstGeom>
          <a:noFill/>
        </p:spPr>
        <p:txBody>
          <a:bodyPr wrap="none" rtlCol="0">
            <a:spAutoFit/>
          </a:bodyPr>
          <a:lstStyle/>
          <a:p>
            <a:r>
              <a:rPr lang="es-CL" sz="1400" b="1" dirty="0">
                <a:solidFill>
                  <a:srgbClr val="001688"/>
                </a:solidFill>
                <a:latin typeface="Arial" panose="020B0604020202020204" pitchFamily="34" charset="0"/>
                <a:cs typeface="Arial" panose="020B0604020202020204" pitchFamily="34" charset="0"/>
              </a:rPr>
              <a:t>55,11%</a:t>
            </a:r>
          </a:p>
        </p:txBody>
      </p:sp>
      <p:sp>
        <p:nvSpPr>
          <p:cNvPr id="995" name="CuadroTexto 994">
            <a:extLst>
              <a:ext uri="{FF2B5EF4-FFF2-40B4-BE49-F238E27FC236}">
                <a16:creationId xmlns:a16="http://schemas.microsoft.com/office/drawing/2014/main" id="{323AB5F5-0C63-01E8-956C-4FEA37A0CB8F}"/>
              </a:ext>
            </a:extLst>
          </p:cNvPr>
          <p:cNvSpPr txBox="1"/>
          <p:nvPr/>
        </p:nvSpPr>
        <p:spPr>
          <a:xfrm>
            <a:off x="2252322" y="3921604"/>
            <a:ext cx="792205" cy="307777"/>
          </a:xfrm>
          <a:prstGeom prst="rect">
            <a:avLst/>
          </a:prstGeom>
          <a:noFill/>
        </p:spPr>
        <p:txBody>
          <a:bodyPr wrap="none" rtlCol="0">
            <a:spAutoFit/>
          </a:bodyPr>
          <a:lstStyle/>
          <a:p>
            <a:r>
              <a:rPr lang="es-CL" sz="1400" b="1" dirty="0">
                <a:solidFill>
                  <a:srgbClr val="001688"/>
                </a:solidFill>
                <a:latin typeface="Arial" panose="020B0604020202020204" pitchFamily="34" charset="0"/>
                <a:cs typeface="Arial" panose="020B0604020202020204" pitchFamily="34" charset="0"/>
              </a:rPr>
              <a:t>99,89%</a:t>
            </a:r>
          </a:p>
        </p:txBody>
      </p:sp>
      <p:sp>
        <p:nvSpPr>
          <p:cNvPr id="996" name="CuadroTexto 995">
            <a:extLst>
              <a:ext uri="{FF2B5EF4-FFF2-40B4-BE49-F238E27FC236}">
                <a16:creationId xmlns:a16="http://schemas.microsoft.com/office/drawing/2014/main" id="{EF0275E7-7C19-32A1-67CC-FDE2834D1052}"/>
              </a:ext>
            </a:extLst>
          </p:cNvPr>
          <p:cNvSpPr txBox="1"/>
          <p:nvPr/>
        </p:nvSpPr>
        <p:spPr>
          <a:xfrm>
            <a:off x="173032" y="4395217"/>
            <a:ext cx="679481" cy="307777"/>
          </a:xfrm>
          <a:prstGeom prst="rect">
            <a:avLst/>
          </a:prstGeom>
          <a:noFill/>
        </p:spPr>
        <p:txBody>
          <a:bodyPr wrap="none" rtlCol="0">
            <a:spAutoFit/>
          </a:bodyPr>
          <a:lstStyle/>
          <a:p>
            <a:r>
              <a:rPr lang="es-CL" sz="1400" b="1" dirty="0">
                <a:solidFill>
                  <a:srgbClr val="001688"/>
                </a:solidFill>
                <a:latin typeface="Arial" panose="020B0604020202020204" pitchFamily="34" charset="0"/>
                <a:cs typeface="Arial" panose="020B0604020202020204" pitchFamily="34" charset="0"/>
              </a:rPr>
              <a:t>0,11%</a:t>
            </a:r>
          </a:p>
        </p:txBody>
      </p:sp>
    </p:spTree>
    <p:extLst>
      <p:ext uri="{BB962C8B-B14F-4D97-AF65-F5344CB8AC3E}">
        <p14:creationId xmlns:p14="http://schemas.microsoft.com/office/powerpoint/2010/main" val="3585554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98" descr="Rectangle 3">
            <a:extLst>
              <a:ext uri="{FF2B5EF4-FFF2-40B4-BE49-F238E27FC236}">
                <a16:creationId xmlns:a16="http://schemas.microsoft.com/office/drawing/2014/main" id="{4066A08A-CFA5-5FF2-AEB5-1ED15DA9E873}"/>
              </a:ext>
            </a:extLst>
          </p:cNvPr>
          <p:cNvSpPr/>
          <p:nvPr/>
        </p:nvSpPr>
        <p:spPr>
          <a:xfrm>
            <a:off x="4194438" y="3473222"/>
            <a:ext cx="3907495" cy="553998"/>
          </a:xfrm>
          <a:prstGeom prst="rect">
            <a:avLst/>
          </a:prstGeom>
          <a:ln w="12700">
            <a:miter lim="400000"/>
          </a:ln>
        </p:spPr>
        <p:txBody>
          <a:bodyPr wrap="square" lIns="45719" rIns="45719">
            <a:spAutoFit/>
          </a:bodyPr>
          <a:lstStyle/>
          <a:p>
            <a:pPr>
              <a:defRPr sz="1000">
                <a:solidFill>
                  <a:srgbClr val="FFFFFF"/>
                </a:solidFill>
              </a:defRPr>
            </a:pPr>
            <a:r>
              <a:rPr dirty="0" err="1">
                <a:latin typeface="Arial" panose="020B0604020202020204" pitchFamily="34" charset="0"/>
              </a:rPr>
              <a:t>Esta</a:t>
            </a:r>
            <a:r>
              <a:rPr dirty="0">
                <a:latin typeface="Arial" panose="020B0604020202020204" pitchFamily="34" charset="0"/>
              </a:rPr>
              <a:t> </a:t>
            </a:r>
            <a:r>
              <a:rPr dirty="0" err="1">
                <a:latin typeface="Arial" panose="020B0604020202020204" pitchFamily="34" charset="0"/>
              </a:rPr>
              <a:t>presentación</a:t>
            </a:r>
            <a:r>
              <a:rPr dirty="0">
                <a:latin typeface="Arial" panose="020B0604020202020204" pitchFamily="34" charset="0"/>
              </a:rPr>
              <a:t> es </a:t>
            </a:r>
            <a:r>
              <a:rPr dirty="0" err="1">
                <a:latin typeface="Arial" panose="020B0604020202020204" pitchFamily="34" charset="0"/>
              </a:rPr>
              <a:t>propiedad</a:t>
            </a:r>
            <a:r>
              <a:rPr dirty="0">
                <a:latin typeface="Arial" panose="020B0604020202020204" pitchFamily="34" charset="0"/>
              </a:rPr>
              <a:t> de CGE S.A. Tanto </a:t>
            </a:r>
            <a:r>
              <a:rPr dirty="0" err="1">
                <a:latin typeface="Arial" panose="020B0604020202020204" pitchFamily="34" charset="0"/>
              </a:rPr>
              <a:t>su</a:t>
            </a:r>
            <a:r>
              <a:rPr dirty="0">
                <a:latin typeface="Arial" panose="020B0604020202020204" pitchFamily="34" charset="0"/>
              </a:rPr>
              <a:t> </a:t>
            </a:r>
            <a:r>
              <a:rPr dirty="0" err="1">
                <a:latin typeface="Arial" panose="020B0604020202020204" pitchFamily="34" charset="0"/>
              </a:rPr>
              <a:t>contenido</a:t>
            </a:r>
            <a:r>
              <a:rPr dirty="0">
                <a:latin typeface="Arial" panose="020B0604020202020204" pitchFamily="34" charset="0"/>
              </a:rPr>
              <a:t> </a:t>
            </a:r>
            <a:r>
              <a:rPr dirty="0" err="1">
                <a:latin typeface="Arial" panose="020B0604020202020204" pitchFamily="34" charset="0"/>
              </a:rPr>
              <a:t>como</a:t>
            </a:r>
            <a:r>
              <a:rPr dirty="0">
                <a:latin typeface="Arial" panose="020B0604020202020204" pitchFamily="34" charset="0"/>
              </a:rPr>
              <a:t> </a:t>
            </a:r>
            <a:r>
              <a:rPr dirty="0" err="1">
                <a:latin typeface="Arial" panose="020B0604020202020204" pitchFamily="34" charset="0"/>
              </a:rPr>
              <a:t>su</a:t>
            </a:r>
            <a:r>
              <a:rPr dirty="0">
                <a:latin typeface="Arial" panose="020B0604020202020204" pitchFamily="34" charset="0"/>
              </a:rPr>
              <a:t> </a:t>
            </a:r>
            <a:r>
              <a:rPr dirty="0" err="1">
                <a:latin typeface="Arial" panose="020B0604020202020204" pitchFamily="34" charset="0"/>
              </a:rPr>
              <a:t>diseño</a:t>
            </a:r>
            <a:r>
              <a:rPr dirty="0">
                <a:latin typeface="Arial" panose="020B0604020202020204" pitchFamily="34" charset="0"/>
              </a:rPr>
              <a:t> </a:t>
            </a:r>
            <a:r>
              <a:rPr dirty="0" err="1">
                <a:latin typeface="Arial" panose="020B0604020202020204" pitchFamily="34" charset="0"/>
              </a:rPr>
              <a:t>están</a:t>
            </a:r>
            <a:r>
              <a:rPr dirty="0">
                <a:latin typeface="Arial" panose="020B0604020202020204" pitchFamily="34" charset="0"/>
              </a:rPr>
              <a:t> </a:t>
            </a:r>
            <a:r>
              <a:rPr dirty="0" err="1">
                <a:latin typeface="Arial" panose="020B0604020202020204" pitchFamily="34" charset="0"/>
              </a:rPr>
              <a:t>destinados</a:t>
            </a:r>
            <a:r>
              <a:rPr dirty="0">
                <a:latin typeface="Arial" panose="020B0604020202020204" pitchFamily="34" charset="0"/>
              </a:rPr>
              <a:t> al </a:t>
            </a:r>
            <a:r>
              <a:rPr dirty="0" err="1">
                <a:latin typeface="Arial" panose="020B0604020202020204" pitchFamily="34" charset="0"/>
              </a:rPr>
              <a:t>uso</a:t>
            </a:r>
            <a:r>
              <a:rPr dirty="0">
                <a:latin typeface="Arial" panose="020B0604020202020204" pitchFamily="34" charset="0"/>
              </a:rPr>
              <a:t> </a:t>
            </a:r>
            <a:r>
              <a:rPr dirty="0" err="1">
                <a:latin typeface="Arial" panose="020B0604020202020204" pitchFamily="34" charset="0"/>
              </a:rPr>
              <a:t>exclusivo</a:t>
            </a:r>
            <a:r>
              <a:rPr dirty="0">
                <a:latin typeface="Arial" panose="020B0604020202020204" pitchFamily="34" charset="0"/>
              </a:rPr>
              <a:t> de </a:t>
            </a:r>
            <a:r>
              <a:rPr dirty="0" err="1">
                <a:latin typeface="Arial" panose="020B0604020202020204" pitchFamily="34" charset="0"/>
              </a:rPr>
              <a:t>su</a:t>
            </a:r>
            <a:r>
              <a:rPr dirty="0">
                <a:latin typeface="Arial" panose="020B0604020202020204" pitchFamily="34" charset="0"/>
              </a:rPr>
              <a:t> personal.</a:t>
            </a:r>
          </a:p>
          <a:p>
            <a:pPr>
              <a:defRPr sz="1000">
                <a:solidFill>
                  <a:srgbClr val="FFFFFF"/>
                </a:solidFill>
              </a:defRPr>
            </a:pPr>
            <a:endParaRPr dirty="0">
              <a:latin typeface="Arial" panose="020B0604020202020204" pitchFamily="34" charset="0"/>
            </a:endParaRPr>
          </a:p>
        </p:txBody>
      </p:sp>
      <p:sp>
        <p:nvSpPr>
          <p:cNvPr id="3" name="Shape 199" descr="Inhaltsplatzhalter 4">
            <a:extLst>
              <a:ext uri="{FF2B5EF4-FFF2-40B4-BE49-F238E27FC236}">
                <a16:creationId xmlns:a16="http://schemas.microsoft.com/office/drawing/2014/main" id="{6528E511-4544-BCEE-C196-8CC742C68865}"/>
              </a:ext>
            </a:extLst>
          </p:cNvPr>
          <p:cNvSpPr/>
          <p:nvPr/>
        </p:nvSpPr>
        <p:spPr>
          <a:xfrm>
            <a:off x="5320904" y="2250131"/>
            <a:ext cx="2781632" cy="553998"/>
          </a:xfrm>
          <a:prstGeom prst="rect">
            <a:avLst/>
          </a:prstGeom>
          <a:ln w="12700">
            <a:miter lim="400000"/>
          </a:ln>
        </p:spPr>
        <p:txBody>
          <a:bodyPr wrap="square" lIns="45719" rIns="45719">
            <a:spAutoFit/>
          </a:bodyPr>
          <a:lstStyle>
            <a:lvl1pPr>
              <a:defRPr sz="2000" b="1" spc="-19">
                <a:solidFill>
                  <a:srgbClr val="FFFFFF"/>
                </a:solidFill>
              </a:defRPr>
            </a:lvl1pPr>
          </a:lstStyle>
          <a:p>
            <a:r>
              <a:rPr sz="3000" b="0" baseline="0" dirty="0">
                <a:latin typeface="Arial" panose="020B0604020202020204" pitchFamily="34" charset="0"/>
              </a:rPr>
              <a:t>Gracias</a:t>
            </a:r>
            <a:endParaRPr lang="es-CL" sz="3000" b="0" dirty="0">
              <a:latin typeface="Arial" panose="020B0604020202020204" pitchFamily="34" charset="0"/>
            </a:endParaRPr>
          </a:p>
        </p:txBody>
      </p:sp>
      <p:sp>
        <p:nvSpPr>
          <p:cNvPr id="4" name="CuadroTexto 3">
            <a:extLst>
              <a:ext uri="{FF2B5EF4-FFF2-40B4-BE49-F238E27FC236}">
                <a16:creationId xmlns:a16="http://schemas.microsoft.com/office/drawing/2014/main" id="{E20637C6-7EFB-7A2D-6B02-6A93D060ED1D}"/>
              </a:ext>
            </a:extLst>
          </p:cNvPr>
          <p:cNvSpPr txBox="1"/>
          <p:nvPr/>
        </p:nvSpPr>
        <p:spPr>
          <a:xfrm>
            <a:off x="5297133" y="5126706"/>
            <a:ext cx="1585807" cy="369332"/>
          </a:xfrm>
          <a:prstGeom prst="rect">
            <a:avLst/>
          </a:prstGeom>
          <a:noFill/>
        </p:spPr>
        <p:txBody>
          <a:bodyPr wrap="square" rtlCol="0">
            <a:spAutoFit/>
          </a:bodyPr>
          <a:lstStyle/>
          <a:p>
            <a:pPr lvl="0"/>
            <a:r>
              <a:rPr lang="es-MX" sz="1800" dirty="0">
                <a:solidFill>
                  <a:schemeClr val="bg1"/>
                </a:solidFill>
                <a:latin typeface="Arial" panose="020B0604020202020204" pitchFamily="34" charset="0"/>
              </a:rPr>
              <a:t>www.cge.cl</a:t>
            </a:r>
          </a:p>
        </p:txBody>
      </p:sp>
    </p:spTree>
    <p:extLst>
      <p:ext uri="{BB962C8B-B14F-4D97-AF65-F5344CB8AC3E}">
        <p14:creationId xmlns:p14="http://schemas.microsoft.com/office/powerpoint/2010/main" val="140832036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17c4902-da58-4618-accf-fc5065cbd268" xsi:nil="true"/>
    <lcf76f155ced4ddcb4097134ff3c332f xmlns="a875e674-145d-4951-b590-4cc9d87681b9">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58730CE8C2C6264EBA70163F0FBB343F" ma:contentTypeVersion="16" ma:contentTypeDescription="Crear nuevo documento." ma:contentTypeScope="" ma:versionID="aeab8bfb810ea5e80b2bf8592b49785d">
  <xsd:schema xmlns:xsd="http://www.w3.org/2001/XMLSchema" xmlns:xs="http://www.w3.org/2001/XMLSchema" xmlns:p="http://schemas.microsoft.com/office/2006/metadata/properties" xmlns:ns2="a875e674-145d-4951-b590-4cc9d87681b9" xmlns:ns3="017c4902-da58-4618-accf-fc5065cbd268" targetNamespace="http://schemas.microsoft.com/office/2006/metadata/properties" ma:root="true" ma:fieldsID="5bec52cdcdde59961d8148a252c6a548" ns2:_="" ns3:_="">
    <xsd:import namespace="a875e674-145d-4951-b590-4cc9d87681b9"/>
    <xsd:import namespace="017c4902-da58-4618-accf-fc5065cbd26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75e674-145d-4951-b590-4cc9d87681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Etiquetas de imagen" ma:readOnly="false" ma:fieldId="{5cf76f15-5ced-4ddc-b409-7134ff3c332f}" ma:taxonomyMulti="true" ma:sspId="61e4cedc-7593-47d4-a525-ea60133808fa"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7c4902-da58-4618-accf-fc5065cbd268"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element name="TaxCatchAll" ma:index="15" nillable="true" ma:displayName="Taxonomy Catch All Column" ma:hidden="true" ma:list="{ce555fac-b7af-436b-b50d-388cd2b8d8a0}" ma:internalName="TaxCatchAll" ma:showField="CatchAllData" ma:web="017c4902-da58-4618-accf-fc5065cbd2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B796E9-4244-4086-A1D5-E33D97AF4A18}">
  <ds:schemaRefs>
    <ds:schemaRef ds:uri="a875e674-145d-4951-b590-4cc9d87681b9"/>
    <ds:schemaRef ds:uri="http://purl.org/dc/elements/1.1/"/>
    <ds:schemaRef ds:uri="http://www.w3.org/XML/1998/namespace"/>
    <ds:schemaRef ds:uri="http://schemas.microsoft.com/office/2006/documentManagement/types"/>
    <ds:schemaRef ds:uri="http://schemas.microsoft.com/office/infopath/2007/PartnerControls"/>
    <ds:schemaRef ds:uri="http://purl.org/dc/terms/"/>
    <ds:schemaRef ds:uri="http://schemas.microsoft.com/office/2006/metadata/properties"/>
    <ds:schemaRef ds:uri="http://purl.org/dc/dcmitype/"/>
    <ds:schemaRef ds:uri="http://schemas.openxmlformats.org/package/2006/metadata/core-properties"/>
    <ds:schemaRef ds:uri="017c4902-da58-4618-accf-fc5065cbd268"/>
  </ds:schemaRefs>
</ds:datastoreItem>
</file>

<file path=customXml/itemProps2.xml><?xml version="1.0" encoding="utf-8"?>
<ds:datastoreItem xmlns:ds="http://schemas.openxmlformats.org/officeDocument/2006/customXml" ds:itemID="{76F7E023-AC16-4D8F-B13D-41DC651F2D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75e674-145d-4951-b590-4cc9d87681b9"/>
    <ds:schemaRef ds:uri="017c4902-da58-4618-accf-fc5065cbd2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CD48A61-B82B-4A4D-B9A9-9BD0142139A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57268</TotalTime>
  <Words>731</Words>
  <Application>Microsoft Office PowerPoint</Application>
  <PresentationFormat>Panorámica</PresentationFormat>
  <Paragraphs>197</Paragraphs>
  <Slides>8</Slides>
  <Notes>3</Notes>
  <HiddenSlides>0</HiddenSlides>
  <MMClips>0</MMClips>
  <ScaleCrop>false</ScaleCrop>
  <HeadingPairs>
    <vt:vector size="6" baseType="variant">
      <vt:variant>
        <vt:lpstr>Fuentes usadas</vt:lpstr>
      </vt:variant>
      <vt:variant>
        <vt:i4>1</vt:i4>
      </vt:variant>
      <vt:variant>
        <vt:lpstr>Tema</vt:lpstr>
      </vt:variant>
      <vt:variant>
        <vt:i4>1</vt:i4>
      </vt:variant>
      <vt:variant>
        <vt:lpstr>Títulos de diapositiva</vt:lpstr>
      </vt:variant>
      <vt:variant>
        <vt:i4>8</vt:i4>
      </vt:variant>
    </vt:vector>
  </HeadingPairs>
  <TitlesOfParts>
    <vt:vector size="10" baseType="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Edith Muñoz</dc:creator>
  <cp:lastModifiedBy>Esteban González Olivares</cp:lastModifiedBy>
  <cp:revision>181</cp:revision>
  <dcterms:created xsi:type="dcterms:W3CDTF">2024-01-16T13:07:52Z</dcterms:created>
  <dcterms:modified xsi:type="dcterms:W3CDTF">2026-06-19T15:23:03Z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0x01010058730CE8C2C6264EBA70163F0FBB343F</vt:lpwstr>
  </property>
  <property fmtid="{D5CDD505-2E9C-101B-9397-08002B2CF9AE}" pid="3" name="MediaServiceImageTags">
    <vt:lpwstr/>
  </property>
</Properties>
</file>